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23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9" r:id="rId4"/>
    <p:sldId id="258" r:id="rId5"/>
    <p:sldId id="261" r:id="rId6"/>
    <p:sldId id="262" r:id="rId7"/>
    <p:sldId id="263" r:id="rId8"/>
    <p:sldId id="265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7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1CF0F6-A4AF-6D48-9ABA-928EAEF7BF27}" type="datetimeFigureOut">
              <a:rPr lang="en-US" smtClean="0"/>
              <a:t>9/7/15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67586-BDEA-5147-9895-9774279FE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0382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3526C-431A-114A-88A6-42B39CE5910A}" type="datetimeFigureOut">
              <a:rPr lang="en-US" smtClean="0"/>
              <a:t>9/7/15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F87111-D3B4-8D4C-8B73-5073F8E24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7701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Home.png"/>
          <p:cNvPicPr>
            <a:picLocks noChangeAspect="1"/>
          </p:cNvPicPr>
          <p:nvPr/>
        </p:nvPicPr>
        <p:blipFill>
          <a:blip r:embed="rId2"/>
          <a:srcRect t="-93973"/>
          <a:stretch>
            <a:fillRect/>
          </a:stretch>
        </p:blipFill>
        <p:spPr>
          <a:xfrm>
            <a:off x="179294" y="1183341"/>
            <a:ext cx="8787384" cy="5276725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7513" y="2168338"/>
            <a:ext cx="8307387" cy="161925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3" y="3810000"/>
            <a:ext cx="8307387" cy="753036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 smtClean="0"/>
              <a:t>07/09/15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Laporan Staf Antar Waktu</a:t>
            </a:r>
            <a:endParaRPr lang="en-US"/>
          </a:p>
        </p:txBody>
      </p:sp>
      <p:pic>
        <p:nvPicPr>
          <p:cNvPr id="8" name="Picture 7" descr="DirectionalButtons-RightOnl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2266" y="533400"/>
            <a:ext cx="752475" cy="352425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219200"/>
            <a:ext cx="533400" cy="365125"/>
          </a:xfrm>
        </p:spPr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466850"/>
            <a:ext cx="8308039" cy="1128432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7224" y="2623296"/>
            <a:ext cx="4717676" cy="38312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213" y="2770187"/>
            <a:ext cx="3429093" cy="35768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 smtClean="0"/>
              <a:t>07/09/15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Laporan Staf Antar Waktu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F579-BC58-1E4D-924A-C5CC34C689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182880" y="1179575"/>
            <a:ext cx="5133975" cy="5275013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431389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 smtClean="0"/>
              <a:t>07/09/15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Laporan Staf Antar Waktu</a:t>
            </a:r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298140" y="1169894"/>
            <a:ext cx="3671047" cy="52760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AU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182880" y="1169894"/>
            <a:ext cx="8787384" cy="2106706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AU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182880" y="3281082"/>
            <a:ext cx="8787384" cy="3174582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3329268"/>
            <a:ext cx="8346141" cy="1014132"/>
          </a:xfrm>
        </p:spPr>
        <p:txBody>
          <a:bodyPr anchor="b"/>
          <a:lstStyle>
            <a:lvl1pPr algn="l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4343399"/>
            <a:ext cx="8346141" cy="190976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 smtClean="0"/>
              <a:t>07/09/15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Laporan Staf Antar Waktu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3835212" y="1179575"/>
            <a:ext cx="5133975" cy="5275013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0" y="1680882"/>
            <a:ext cx="431389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00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 smtClean="0"/>
              <a:t>07/09/15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Laporan Staf Antar Waktu</a:t>
            </a:r>
            <a:endParaRPr lang="en-US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182880" y="1179576"/>
            <a:ext cx="3671047" cy="220531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AU" smtClean="0"/>
              <a:t>Drag picture to placeholder or click icon to add</a:t>
            </a:r>
            <a:endParaRPr/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2015983" y="3383280"/>
            <a:ext cx="1837944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AU" smtClean="0"/>
              <a:t>Drag picture to placeholder or click icon to add</a:t>
            </a:r>
            <a:endParaRPr/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182880" y="3383280"/>
            <a:ext cx="1837944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AU" smtClean="0"/>
              <a:t>Drag picture to placeholder or click icon to add</a:t>
            </a:r>
            <a:endParaRPr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219200"/>
            <a:ext cx="533400" cy="365125"/>
          </a:xfrm>
        </p:spPr>
        <p:txBody>
          <a:bodyPr/>
          <a:lstStyle/>
          <a:p>
            <a:fld id="{5FD3F579-BC58-1E4D-924A-C5CC34C689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 smtClean="0"/>
              <a:t>07/09/15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Laporan Staf Antar Waktu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F579-BC58-1E4D-924A-C5CC34C689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VerticalTC.png"/>
          <p:cNvPicPr>
            <a:picLocks noChangeAspect="1"/>
          </p:cNvPicPr>
          <p:nvPr/>
        </p:nvPicPr>
        <p:blipFill>
          <a:blip r:embed="rId2"/>
          <a:srcRect t="-93650"/>
          <a:stretch>
            <a:fillRect/>
          </a:stretch>
        </p:blipFill>
        <p:spPr>
          <a:xfrm>
            <a:off x="7445188" y="1178128"/>
            <a:ext cx="1524000" cy="5275339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40705" y="1398494"/>
            <a:ext cx="1447800" cy="4849906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7513" y="1398494"/>
            <a:ext cx="6669087" cy="4849906"/>
          </a:xfrm>
        </p:spPr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 smtClean="0"/>
              <a:t>07/09/15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Laporan Staf Antar Waktu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F579-BC58-1E4D-924A-C5CC34C689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 smtClean="0"/>
              <a:t>07/09/15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Laporan Staf Antar Waktu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F579-BC58-1E4D-924A-C5CC34C689E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2880" y="1179576"/>
            <a:ext cx="8787384" cy="527608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6" name="Picture 5" descr="DirectionalButtons-LeftOnlyOnl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7488" y="538163"/>
            <a:ext cx="752475" cy="3524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925" y="2756646"/>
            <a:ext cx="8308975" cy="349175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 smtClean="0"/>
              <a:t>07/09/15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Laporan Staf Antar Waktu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F579-BC58-1E4D-924A-C5CC34C689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TCFull.png"/>
          <p:cNvPicPr>
            <a:picLocks noChangeAspect="1"/>
          </p:cNvPicPr>
          <p:nvPr/>
        </p:nvPicPr>
        <p:blipFill>
          <a:blip r:embed="rId2"/>
          <a:srcRect l="-198711"/>
          <a:stretch>
            <a:fillRect/>
          </a:stretch>
        </p:blipFill>
        <p:spPr>
          <a:xfrm>
            <a:off x="177999" y="1179576"/>
            <a:ext cx="8788373" cy="527608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2pPr>
            <a:lvl3pPr>
              <a:buClrTx/>
              <a:defRPr>
                <a:solidFill>
                  <a:schemeClr val="bg1"/>
                </a:solidFill>
              </a:defRPr>
            </a:lvl3pPr>
            <a:lvl4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  <a:lvl6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>
              <a:buClr>
                <a:schemeClr val="bg1"/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buClr>
                <a:schemeClr val="bg1"/>
              </a:buClr>
              <a:defRPr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 smtClean="0"/>
              <a:t>07/09/15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Laporan Staf Antar Waktu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F579-BC58-1E4D-924A-C5CC34C689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SectionH.png"/>
          <p:cNvPicPr>
            <a:picLocks noChangeAspect="1"/>
          </p:cNvPicPr>
          <p:nvPr/>
        </p:nvPicPr>
        <p:blipFill>
          <a:blip r:embed="rId2"/>
          <a:srcRect r="-91875"/>
          <a:stretch>
            <a:fillRect/>
          </a:stretch>
        </p:blipFill>
        <p:spPr>
          <a:xfrm>
            <a:off x="182880" y="1179576"/>
            <a:ext cx="8785105" cy="527608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3429000"/>
            <a:ext cx="6591300" cy="1371600"/>
          </a:xfrm>
        </p:spPr>
        <p:txBody>
          <a:bodyPr anchor="b" anchorCtr="0"/>
          <a:lstStyle>
            <a:lvl1pPr algn="r">
              <a:defRPr sz="4800" b="0" cap="none" baseline="0"/>
            </a:lvl1pPr>
          </a:lstStyle>
          <a:p>
            <a:r>
              <a:rPr lang="en-AU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4800599"/>
            <a:ext cx="6591300" cy="1066801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 smtClean="0"/>
              <a:t>07/09/15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Laporan Staf Antar Waktu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F579-BC58-1E4D-924A-C5CC34C689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859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3214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 smtClean="0"/>
              <a:t>07/09/15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Laporan Staf Antar Waktu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F579-BC58-1E4D-924A-C5CC34C689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859" y="2675964"/>
            <a:ext cx="3840480" cy="645459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859" y="3307976"/>
            <a:ext cx="384048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752" y="2675964"/>
            <a:ext cx="3840480" cy="645459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752" y="3307976"/>
            <a:ext cx="384048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 smtClean="0"/>
              <a:t>07/09/15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Laporan Staf Antar Waktu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F579-BC58-1E4D-924A-C5CC34C689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 smtClean="0"/>
              <a:t>07/09/15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Laporan Staf Antar Waktu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F579-BC58-1E4D-924A-C5CC34C689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 smtClean="0"/>
              <a:t>07/09/15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Laporan Staf Antar Waktu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F579-BC58-1E4D-924A-C5CC34C689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Cap.png"/>
          <p:cNvPicPr>
            <a:picLocks noChangeAspect="1"/>
          </p:cNvPicPr>
          <p:nvPr/>
        </p:nvPicPr>
        <p:blipFill>
          <a:blip r:embed="rId2"/>
          <a:srcRect b="-135871"/>
          <a:stretch>
            <a:fillRect/>
          </a:stretch>
        </p:blipFill>
        <p:spPr>
          <a:xfrm>
            <a:off x="182880" y="1179575"/>
            <a:ext cx="4228522" cy="5274037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369794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2341" y="1600200"/>
            <a:ext cx="4101353" cy="4652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3697941" cy="3415834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600"/>
              </a:spcBef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</a:pPr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 smtClean="0"/>
              <a:t>07/09/15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Laporan Staf Antar Waktu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2.png"/><Relationship Id="rId19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5925" y="1456765"/>
            <a:ext cx="8308975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5925" y="2770188"/>
            <a:ext cx="8308975" cy="3478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0105" y="6454588"/>
            <a:ext cx="23980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AU" smtClean="0"/>
              <a:t>07/09/15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976" y="6454588"/>
            <a:ext cx="3657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is-IS" smtClean="0"/>
              <a:t>Laporan Staf Antar Waktu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12192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FD3F579-BC58-1E4D-924A-C5CC34C689E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HomeButton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52450" y="526116"/>
            <a:ext cx="457200" cy="352425"/>
          </a:xfrm>
          <a:prstGeom prst="rect">
            <a:avLst/>
          </a:prstGeom>
        </p:spPr>
      </p:pic>
      <p:pic>
        <p:nvPicPr>
          <p:cNvPr id="10" name="Picture 9" descr="DirectionalButtons-Full.png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826188" y="526116"/>
            <a:ext cx="752475" cy="3524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  <p:sldLayoutId id="2147483835" r:id="rId12"/>
    <p:sldLayoutId id="2147483836" r:id="rId13"/>
    <p:sldLayoutId id="2147483837" r:id="rId14"/>
    <p:sldLayoutId id="2147483838" r:id="rId15"/>
    <p:sldLayoutId id="2147483839" r:id="rId16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ed.undiksha.ac.id/wp-content/uploads/2015/02/Rancangan-Tupoksi-Tenaga-Kependidikan-di-Jurusan.doc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ed.undiksha.ac.id/" TargetMode="External"/><Relationship Id="rId3" Type="http://schemas.openxmlformats.org/officeDocument/2006/relationships/hyperlink" Target="mailto:jpbi@undiksha.ac.i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ed.undiksha.ac.id/hmj/" TargetMode="External"/><Relationship Id="rId4" Type="http://schemas.openxmlformats.org/officeDocument/2006/relationships/hyperlink" Target="http://eed.undiksha.ac.id/?p=368" TargetMode="External"/><Relationship Id="rId5" Type="http://schemas.openxmlformats.org/officeDocument/2006/relationships/hyperlink" Target="http://eed.undiksha.ac.id/?p=1978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file://localhost/Users/mac/Desktop/EED-TEFLIN%20Member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ed.undiksha.ac.id/?page_id=693" TargetMode="External"/><Relationship Id="rId4" Type="http://schemas.openxmlformats.org/officeDocument/2006/relationships/hyperlink" Target="http://eed.undiksha.ac.id/?page_id=8" TargetMode="External"/><Relationship Id="rId5" Type="http://schemas.openxmlformats.org/officeDocument/2006/relationships/hyperlink" Target="http://eed.undiksha.ac.id/?page_id=17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ed.undiksha.ac.id/?page_id=874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1354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Staf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Jurusan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Inggris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20376"/>
            <a:ext cx="6400800" cy="1752600"/>
          </a:xfrm>
        </p:spPr>
        <p:txBody>
          <a:bodyPr/>
          <a:lstStyle/>
          <a:p>
            <a:r>
              <a:rPr lang="en-US" dirty="0" smtClean="0"/>
              <a:t>Made Hery Santosa</a:t>
            </a:r>
          </a:p>
          <a:p>
            <a:r>
              <a:rPr lang="en-US" dirty="0" smtClean="0"/>
              <a:t>I </a:t>
            </a:r>
            <a:r>
              <a:rPr lang="en-US" dirty="0" err="1" smtClean="0"/>
              <a:t>Putu</a:t>
            </a:r>
            <a:r>
              <a:rPr lang="en-US" dirty="0" smtClean="0"/>
              <a:t> </a:t>
            </a:r>
            <a:r>
              <a:rPr lang="en-US" dirty="0" err="1" smtClean="0"/>
              <a:t>Ngurah</a:t>
            </a:r>
            <a:r>
              <a:rPr lang="en-US" dirty="0" smtClean="0"/>
              <a:t> Wage </a:t>
            </a:r>
            <a:r>
              <a:rPr lang="en-US" dirty="0" err="1" smtClean="0"/>
              <a:t>Myartawan</a:t>
            </a:r>
            <a:endParaRPr lang="en-US" dirty="0" smtClean="0"/>
          </a:p>
          <a:p>
            <a:r>
              <a:rPr lang="en-US" dirty="0" err="1" smtClean="0"/>
              <a:t>Luh</a:t>
            </a:r>
            <a:r>
              <a:rPr lang="en-US" dirty="0" smtClean="0"/>
              <a:t> </a:t>
            </a:r>
            <a:r>
              <a:rPr lang="en-US" dirty="0" err="1" smtClean="0"/>
              <a:t>Diah</a:t>
            </a:r>
            <a:r>
              <a:rPr lang="en-US" dirty="0" smtClean="0"/>
              <a:t> Surya </a:t>
            </a:r>
            <a:r>
              <a:rPr lang="en-US" dirty="0" err="1" smtClean="0"/>
              <a:t>Adnyani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980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sz="6000" dirty="0" err="1" smtClean="0"/>
              <a:t>Pantun</a:t>
            </a:r>
            <a:r>
              <a:rPr lang="en-US" sz="6000" dirty="0" smtClean="0"/>
              <a:t> </a:t>
            </a:r>
            <a:r>
              <a:rPr lang="en-US" sz="6000" dirty="0" err="1" smtClean="0"/>
              <a:t>untuk</a:t>
            </a:r>
            <a:r>
              <a:rPr lang="en-US" sz="6000" dirty="0" smtClean="0"/>
              <a:t> JPBI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sz="2800" dirty="0" err="1" smtClean="0">
                <a:latin typeface="Apple Chancery"/>
                <a:cs typeface="Apple Chancery"/>
              </a:rPr>
              <a:t>Sembahyang</a:t>
            </a:r>
            <a:r>
              <a:rPr lang="en-US" sz="2800" dirty="0" smtClean="0">
                <a:latin typeface="Apple Chancery"/>
                <a:cs typeface="Apple Chancery"/>
              </a:rPr>
              <a:t> </a:t>
            </a:r>
            <a:r>
              <a:rPr lang="en-US" sz="2800" dirty="0" err="1" smtClean="0">
                <a:latin typeface="Apple Chancery"/>
                <a:cs typeface="Apple Chancery"/>
              </a:rPr>
              <a:t>ke</a:t>
            </a:r>
            <a:r>
              <a:rPr lang="en-US" sz="2800" dirty="0" smtClean="0">
                <a:latin typeface="Apple Chancery"/>
                <a:cs typeface="Apple Chancery"/>
              </a:rPr>
              <a:t> </a:t>
            </a:r>
            <a:r>
              <a:rPr lang="en-US" sz="2800" dirty="0" err="1" smtClean="0">
                <a:latin typeface="Apple Chancery"/>
                <a:cs typeface="Apple Chancery"/>
              </a:rPr>
              <a:t>Ponjok</a:t>
            </a:r>
            <a:r>
              <a:rPr lang="en-US" sz="2800" dirty="0" smtClean="0">
                <a:latin typeface="Apple Chancery"/>
                <a:cs typeface="Apple Chancery"/>
              </a:rPr>
              <a:t> </a:t>
            </a:r>
            <a:r>
              <a:rPr lang="en-US" sz="2800" dirty="0" err="1" smtClean="0">
                <a:latin typeface="Apple Chancery"/>
                <a:cs typeface="Apple Chancery"/>
              </a:rPr>
              <a:t>Batu</a:t>
            </a:r>
            <a:endParaRPr lang="en-US" sz="2800" dirty="0" smtClean="0">
              <a:latin typeface="Apple Chancery"/>
              <a:cs typeface="Apple Chancery"/>
            </a:endParaRPr>
          </a:p>
          <a:p>
            <a:pPr marL="0" indent="0" algn="ctr">
              <a:buNone/>
            </a:pPr>
            <a:r>
              <a:rPr lang="en-US" sz="2800" dirty="0" err="1" smtClean="0">
                <a:latin typeface="Apple Chancery"/>
                <a:cs typeface="Apple Chancery"/>
              </a:rPr>
              <a:t>Pulangnya</a:t>
            </a:r>
            <a:r>
              <a:rPr lang="en-US" sz="2800" dirty="0" smtClean="0">
                <a:latin typeface="Apple Chancery"/>
                <a:cs typeface="Apple Chancery"/>
              </a:rPr>
              <a:t> </a:t>
            </a:r>
            <a:r>
              <a:rPr lang="en-US" sz="2800" dirty="0" err="1" smtClean="0">
                <a:latin typeface="Apple Chancery"/>
                <a:cs typeface="Apple Chancery"/>
              </a:rPr>
              <a:t>beli</a:t>
            </a:r>
            <a:r>
              <a:rPr lang="en-US" sz="2800" dirty="0" smtClean="0">
                <a:latin typeface="Apple Chancery"/>
                <a:cs typeface="Apple Chancery"/>
              </a:rPr>
              <a:t> mi di Mayor Metra</a:t>
            </a:r>
            <a:endParaRPr lang="en-US" sz="2800" dirty="0">
              <a:latin typeface="Apple Chancery"/>
              <a:cs typeface="Apple Chancery"/>
            </a:endParaRPr>
          </a:p>
          <a:p>
            <a:pPr marL="0" indent="0" algn="ctr">
              <a:buNone/>
            </a:pPr>
            <a:r>
              <a:rPr lang="en-US" sz="2800" dirty="0" err="1" smtClean="0">
                <a:latin typeface="Apple Chancery"/>
                <a:cs typeface="Apple Chancery"/>
              </a:rPr>
              <a:t>Cinta</a:t>
            </a:r>
            <a:r>
              <a:rPr lang="en-US" sz="2800" dirty="0" smtClean="0">
                <a:latin typeface="Apple Chancery"/>
                <a:cs typeface="Apple Chancery"/>
              </a:rPr>
              <a:t> kami </a:t>
            </a:r>
            <a:r>
              <a:rPr lang="en-US" sz="2800" dirty="0" err="1" smtClean="0">
                <a:latin typeface="Apple Chancery"/>
                <a:cs typeface="Apple Chancery"/>
              </a:rPr>
              <a:t>hanya</a:t>
            </a:r>
            <a:r>
              <a:rPr lang="en-US" sz="2800" dirty="0" smtClean="0">
                <a:latin typeface="Apple Chancery"/>
                <a:cs typeface="Apple Chancery"/>
              </a:rPr>
              <a:t> </a:t>
            </a:r>
            <a:r>
              <a:rPr lang="en-US" sz="2800" dirty="0" err="1" smtClean="0">
                <a:latin typeface="Apple Chancery"/>
                <a:cs typeface="Apple Chancery"/>
              </a:rPr>
              <a:t>satu</a:t>
            </a:r>
            <a:endParaRPr lang="en-US" sz="2800" dirty="0" smtClean="0">
              <a:latin typeface="Apple Chancery"/>
              <a:cs typeface="Apple Chancery"/>
            </a:endParaRPr>
          </a:p>
          <a:p>
            <a:pPr marL="0" indent="0" algn="ctr">
              <a:buNone/>
            </a:pPr>
            <a:r>
              <a:rPr lang="en-US" sz="2800" dirty="0" err="1" smtClean="0">
                <a:latin typeface="Apple Chancery"/>
                <a:cs typeface="Apple Chancery"/>
              </a:rPr>
              <a:t>Untuk</a:t>
            </a:r>
            <a:r>
              <a:rPr lang="en-US" sz="2800" dirty="0" smtClean="0">
                <a:latin typeface="Apple Chancery"/>
                <a:cs typeface="Apple Chancery"/>
              </a:rPr>
              <a:t> JPBI </a:t>
            </a:r>
            <a:r>
              <a:rPr lang="en-US" sz="2800" dirty="0" err="1" smtClean="0">
                <a:latin typeface="Apple Chancery"/>
                <a:cs typeface="Apple Chancery"/>
              </a:rPr>
              <a:t>selamanya</a:t>
            </a:r>
            <a:endParaRPr lang="en-US" dirty="0" smtClean="0">
              <a:latin typeface="Apple Chancery"/>
              <a:cs typeface="Apple Chancery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 smtClean="0"/>
              <a:t>07/09/15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Laporan Staf Antar Waktu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F579-BC58-1E4D-924A-C5CC34C689EF}" type="slidenum">
              <a:rPr lang="en-US" smtClean="0"/>
              <a:t>10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6827" y="2232549"/>
            <a:ext cx="1298073" cy="104819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415925" y="5139612"/>
            <a:ext cx="1189503" cy="110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599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sz="6000" dirty="0" err="1" smtClean="0"/>
              <a:t>Surat</a:t>
            </a:r>
            <a:r>
              <a:rPr lang="en-US" sz="6000" dirty="0" smtClean="0"/>
              <a:t> </a:t>
            </a:r>
            <a:r>
              <a:rPr lang="en-US" sz="6000" dirty="0" err="1" smtClean="0"/>
              <a:t>Keputusan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SK </a:t>
            </a:r>
            <a:r>
              <a:rPr lang="en-US" dirty="0" err="1" smtClean="0"/>
              <a:t>Rektor</a:t>
            </a:r>
            <a:r>
              <a:rPr lang="en-US" dirty="0" smtClean="0"/>
              <a:t> </a:t>
            </a:r>
            <a:r>
              <a:rPr lang="en-US" dirty="0" err="1" smtClean="0"/>
              <a:t>Nomor</a:t>
            </a:r>
            <a:r>
              <a:rPr lang="en-US" dirty="0" smtClean="0"/>
              <a:t> 177/UN48/KP/2014</a:t>
            </a:r>
          </a:p>
          <a:p>
            <a:r>
              <a:rPr lang="en-US" dirty="0" smtClean="0"/>
              <a:t>1 September 2014</a:t>
            </a:r>
          </a:p>
          <a:p>
            <a:r>
              <a:rPr lang="en-US" dirty="0" err="1" smtClean="0"/>
              <a:t>Melanjutkan</a:t>
            </a:r>
            <a:r>
              <a:rPr lang="en-US" dirty="0" smtClean="0"/>
              <a:t> </a:t>
            </a:r>
            <a:r>
              <a:rPr lang="en-US" dirty="0" err="1" smtClean="0"/>
              <a:t>Amanah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2011 – 2014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 smtClean="0"/>
              <a:t>07/09/15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Laporan Staf Antar Waktu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F579-BC58-1E4D-924A-C5CC34C689E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185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sz="6000" dirty="0" err="1" smtClean="0"/>
              <a:t>Tupoksi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Ketua</a:t>
            </a:r>
            <a:r>
              <a:rPr lang="en-US" dirty="0" smtClean="0"/>
              <a:t> </a:t>
            </a:r>
            <a:r>
              <a:rPr lang="en-US" dirty="0" err="1" smtClean="0"/>
              <a:t>Jurusan</a:t>
            </a:r>
            <a:endParaRPr lang="en-US" dirty="0" smtClean="0"/>
          </a:p>
          <a:p>
            <a:r>
              <a:rPr lang="en-US" dirty="0" err="1" smtClean="0"/>
              <a:t>Sekretaris</a:t>
            </a:r>
            <a:r>
              <a:rPr lang="en-US" dirty="0" smtClean="0"/>
              <a:t> </a:t>
            </a:r>
            <a:r>
              <a:rPr lang="en-US" dirty="0" err="1" smtClean="0"/>
              <a:t>Jurusan</a:t>
            </a:r>
            <a:endParaRPr lang="en-US" dirty="0" smtClean="0"/>
          </a:p>
          <a:p>
            <a:r>
              <a:rPr lang="en-US" dirty="0" err="1" smtClean="0"/>
              <a:t>Kepala</a:t>
            </a:r>
            <a:r>
              <a:rPr lang="en-US" dirty="0" smtClean="0"/>
              <a:t> </a:t>
            </a:r>
            <a:r>
              <a:rPr lang="en-US" dirty="0" err="1" smtClean="0"/>
              <a:t>Laboratorium</a:t>
            </a:r>
            <a:endParaRPr lang="en-US" dirty="0" smtClean="0"/>
          </a:p>
          <a:p>
            <a:r>
              <a:rPr lang="en-US" dirty="0" err="1" smtClean="0"/>
              <a:t>Cek</a:t>
            </a:r>
            <a:r>
              <a:rPr lang="en-US" dirty="0" smtClean="0"/>
              <a:t> </a:t>
            </a:r>
            <a:r>
              <a:rPr lang="en-US" dirty="0" err="1" smtClean="0"/>
              <a:t>tautan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TUPOKSI RIIL JPBI: </a:t>
            </a:r>
            <a:r>
              <a:rPr lang="pl-PL" dirty="0">
                <a:hlinkClick r:id="rId2"/>
              </a:rPr>
              <a:t>http://eed.undiksha.ac.id/wp-content/uploads/2015/02/Rancangan-Tupoksi-Tenaga-Kependidikan-di-</a:t>
            </a:r>
            <a:r>
              <a:rPr lang="pl-PL" dirty="0" smtClean="0">
                <a:hlinkClick r:id="rId2"/>
              </a:rPr>
              <a:t>Jurusan.docx</a:t>
            </a:r>
            <a:r>
              <a:rPr lang="pl-PL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 smtClean="0"/>
              <a:t>07/09/15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Laporan Staf Antar Waktu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F579-BC58-1E4D-924A-C5CC34C689E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320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sz="6000" dirty="0" err="1" smtClean="0"/>
              <a:t>Lanjutan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 err="1"/>
              <a:t>Ruangan</a:t>
            </a:r>
            <a:r>
              <a:rPr lang="en-AU" dirty="0"/>
              <a:t> Kantor </a:t>
            </a:r>
            <a:r>
              <a:rPr lang="en-AU" dirty="0" err="1"/>
              <a:t>dan</a:t>
            </a:r>
            <a:r>
              <a:rPr lang="en-AU" dirty="0"/>
              <a:t> Common Room</a:t>
            </a:r>
          </a:p>
          <a:p>
            <a:r>
              <a:rPr lang="en-AU" dirty="0"/>
              <a:t>Website </a:t>
            </a:r>
            <a:r>
              <a:rPr lang="en-AU" dirty="0" err="1"/>
              <a:t>Resmi</a:t>
            </a:r>
            <a:r>
              <a:rPr lang="en-AU" dirty="0"/>
              <a:t> </a:t>
            </a:r>
            <a:r>
              <a:rPr lang="en-AU" dirty="0" err="1" smtClean="0"/>
              <a:t>Jurusan</a:t>
            </a:r>
            <a:r>
              <a:rPr lang="en-AU" dirty="0" smtClean="0"/>
              <a:t>: </a:t>
            </a:r>
            <a:r>
              <a:rPr lang="pl-PL" dirty="0">
                <a:hlinkClick r:id="rId2"/>
              </a:rPr>
              <a:t>http://eed.undiksha.ac.id</a:t>
            </a:r>
            <a:r>
              <a:rPr lang="pl-PL" dirty="0" smtClean="0">
                <a:hlinkClick r:id="rId2"/>
              </a:rPr>
              <a:t>/</a:t>
            </a:r>
            <a:r>
              <a:rPr lang="pl-PL" dirty="0" smtClean="0"/>
              <a:t> </a:t>
            </a:r>
          </a:p>
          <a:p>
            <a:r>
              <a:rPr lang="pl-PL" dirty="0" smtClean="0"/>
              <a:t>E-mail </a:t>
            </a:r>
            <a:r>
              <a:rPr lang="pl-PL" dirty="0" err="1" smtClean="0"/>
              <a:t>Resmi</a:t>
            </a:r>
            <a:r>
              <a:rPr lang="pl-PL" dirty="0" smtClean="0"/>
              <a:t>: </a:t>
            </a:r>
            <a:r>
              <a:rPr lang="pl-PL" dirty="0" smtClean="0">
                <a:hlinkClick r:id="rId3"/>
              </a:rPr>
              <a:t>jpbi@undiksha.ac.id</a:t>
            </a:r>
            <a:r>
              <a:rPr lang="pl-PL" dirty="0" smtClean="0"/>
              <a:t> </a:t>
            </a:r>
            <a:endParaRPr lang="en-AU" dirty="0"/>
          </a:p>
          <a:p>
            <a:r>
              <a:rPr lang="en-AU" dirty="0"/>
              <a:t>Access Point</a:t>
            </a:r>
          </a:p>
          <a:p>
            <a:r>
              <a:rPr lang="en-AU" dirty="0"/>
              <a:t>LAN, User </a:t>
            </a:r>
            <a:r>
              <a:rPr lang="en-AU" dirty="0" err="1"/>
              <a:t>Jurusan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Shared </a:t>
            </a:r>
            <a:r>
              <a:rPr lang="en-AU" dirty="0" smtClean="0"/>
              <a:t>Network: </a:t>
            </a:r>
            <a:endParaRPr lang="en-AU" dirty="0"/>
          </a:p>
          <a:p>
            <a:r>
              <a:rPr lang="en-AU" dirty="0" err="1"/>
              <a:t>Papan</a:t>
            </a:r>
            <a:r>
              <a:rPr lang="en-AU" dirty="0"/>
              <a:t> </a:t>
            </a:r>
            <a:r>
              <a:rPr lang="en-AU" dirty="0" err="1"/>
              <a:t>Pengumuman</a:t>
            </a:r>
            <a:endParaRPr lang="en-AU" dirty="0"/>
          </a:p>
          <a:p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 smtClean="0"/>
              <a:t>Administrasi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 smtClean="0"/>
              <a:t>07/09/15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Laporan Staf Antar Waktu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F579-BC58-1E4D-924A-C5CC34C689E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62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sz="6000" dirty="0" err="1" smtClean="0"/>
              <a:t>Lanjutan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Pendaftaran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>
                <a:hlinkClick r:id="rId2" action="ppaction://hlinkfile"/>
              </a:rPr>
              <a:t>TEFLIN </a:t>
            </a:r>
            <a:endParaRPr lang="en-US" dirty="0" smtClean="0"/>
          </a:p>
          <a:p>
            <a:r>
              <a:rPr lang="en-US" dirty="0" smtClean="0"/>
              <a:t>Website HMJ: </a:t>
            </a:r>
            <a:r>
              <a:rPr lang="is-IS" dirty="0">
                <a:hlinkClick r:id="rId3"/>
              </a:rPr>
              <a:t>http://eed.undiksha.ac.id/hmj</a:t>
            </a:r>
            <a:r>
              <a:rPr lang="is-IS" dirty="0" smtClean="0">
                <a:hlinkClick r:id="rId3"/>
              </a:rPr>
              <a:t>/</a:t>
            </a:r>
            <a:r>
              <a:rPr lang="is-IS" dirty="0" smtClean="0"/>
              <a:t> </a:t>
            </a:r>
          </a:p>
          <a:p>
            <a:r>
              <a:rPr lang="is-IS" dirty="0" smtClean="0"/>
              <a:t>Professional Development tentang </a:t>
            </a:r>
            <a:r>
              <a:rPr lang="en-AU" dirty="0" err="1" smtClean="0"/>
              <a:t>Bahasa</a:t>
            </a:r>
            <a:r>
              <a:rPr lang="en-AU" dirty="0" smtClean="0"/>
              <a:t> </a:t>
            </a:r>
            <a:r>
              <a:rPr lang="en-AU" dirty="0"/>
              <a:t>Indonesia </a:t>
            </a:r>
            <a:r>
              <a:rPr lang="en-AU" dirty="0" err="1"/>
              <a:t>untuk</a:t>
            </a:r>
            <a:r>
              <a:rPr lang="en-AU" dirty="0"/>
              <a:t> </a:t>
            </a:r>
            <a:r>
              <a:rPr lang="en-AU" dirty="0" err="1"/>
              <a:t>Penutur</a:t>
            </a:r>
            <a:r>
              <a:rPr lang="en-AU" dirty="0"/>
              <a:t> </a:t>
            </a:r>
            <a:r>
              <a:rPr lang="en-AU" dirty="0" err="1"/>
              <a:t>Asing</a:t>
            </a:r>
            <a:r>
              <a:rPr lang="en-AU" dirty="0"/>
              <a:t> (BIPA) and Its Potential in the Global </a:t>
            </a:r>
            <a:r>
              <a:rPr lang="en-AU" dirty="0" smtClean="0"/>
              <a:t>Era: </a:t>
            </a:r>
            <a:r>
              <a:rPr lang="pl-PL" dirty="0" smtClean="0">
                <a:hlinkClick r:id="rId4"/>
              </a:rPr>
              <a:t>http</a:t>
            </a:r>
            <a:r>
              <a:rPr lang="pl-PL" dirty="0">
                <a:hlinkClick r:id="rId4"/>
              </a:rPr>
              <a:t>://eed.undiksha.ac.id/?p=</a:t>
            </a:r>
            <a:r>
              <a:rPr lang="pl-PL" dirty="0" smtClean="0">
                <a:hlinkClick r:id="rId4"/>
              </a:rPr>
              <a:t>368</a:t>
            </a:r>
            <a:r>
              <a:rPr lang="pl-PL" dirty="0" smtClean="0"/>
              <a:t> </a:t>
            </a:r>
          </a:p>
          <a:p>
            <a:r>
              <a:rPr lang="pl-PL" dirty="0" smtClean="0"/>
              <a:t>A </a:t>
            </a:r>
            <a:r>
              <a:rPr lang="pl-PL" dirty="0" err="1" smtClean="0"/>
              <a:t>visit</a:t>
            </a:r>
            <a:r>
              <a:rPr lang="pl-PL" dirty="0" smtClean="0"/>
              <a:t> from </a:t>
            </a:r>
            <a:r>
              <a:rPr lang="pl-PL" dirty="0" err="1" smtClean="0"/>
              <a:t>Director</a:t>
            </a:r>
            <a:r>
              <a:rPr lang="pl-PL" dirty="0" smtClean="0"/>
              <a:t> of </a:t>
            </a:r>
            <a:r>
              <a:rPr lang="pl-PL" dirty="0" err="1" smtClean="0"/>
              <a:t>Regional</a:t>
            </a:r>
            <a:r>
              <a:rPr lang="pl-PL" dirty="0" smtClean="0"/>
              <a:t> English Language Office (RELO), U.S. </a:t>
            </a:r>
            <a:r>
              <a:rPr lang="pl-PL" dirty="0" err="1" smtClean="0"/>
              <a:t>Embassy</a:t>
            </a:r>
            <a:r>
              <a:rPr lang="pl-PL" dirty="0"/>
              <a:t>: </a:t>
            </a:r>
            <a:r>
              <a:rPr lang="pl-PL" dirty="0">
                <a:hlinkClick r:id="rId5"/>
              </a:rPr>
              <a:t>http://eed.undiksha.ac.id/?p=</a:t>
            </a:r>
            <a:r>
              <a:rPr lang="pl-PL" dirty="0" smtClean="0">
                <a:hlinkClick r:id="rId5"/>
              </a:rPr>
              <a:t>1978</a:t>
            </a:r>
            <a:endParaRPr lang="pl-PL" dirty="0" smtClean="0"/>
          </a:p>
          <a:p>
            <a:r>
              <a:rPr lang="pl-PL" dirty="0" smtClean="0"/>
              <a:t>Alumni </a:t>
            </a:r>
            <a:r>
              <a:rPr lang="pl-PL" dirty="0" err="1" smtClean="0"/>
              <a:t>Corner</a:t>
            </a:r>
            <a:endParaRPr lang="pl-PL" dirty="0" smtClean="0"/>
          </a:p>
          <a:p>
            <a:r>
              <a:rPr lang="pl-PL" dirty="0" smtClean="0"/>
              <a:t>Job </a:t>
            </a:r>
            <a:r>
              <a:rPr lang="pl-PL" dirty="0" err="1" smtClean="0"/>
              <a:t>Ads</a:t>
            </a:r>
            <a:endParaRPr lang="pl-PL" dirty="0" smtClean="0"/>
          </a:p>
          <a:p>
            <a:endParaRPr lang="pl-PL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 smtClean="0"/>
              <a:t>07/09/15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Laporan Staf Antar Waktu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F579-BC58-1E4D-924A-C5CC34C689E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861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sz="6000" dirty="0" err="1" smtClean="0"/>
              <a:t>Lanjutan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Sistem</a:t>
            </a:r>
            <a:r>
              <a:rPr lang="pl-PL" dirty="0" smtClean="0"/>
              <a:t> </a:t>
            </a:r>
            <a:r>
              <a:rPr lang="pl-PL" dirty="0" err="1"/>
              <a:t>Proposal</a:t>
            </a:r>
            <a:r>
              <a:rPr lang="pl-PL" dirty="0"/>
              <a:t> dan </a:t>
            </a:r>
            <a:r>
              <a:rPr lang="pl-PL" dirty="0" err="1" smtClean="0"/>
              <a:t>Tesis</a:t>
            </a:r>
            <a:r>
              <a:rPr lang="pl-PL" dirty="0" smtClean="0"/>
              <a:t> (</a:t>
            </a:r>
            <a:r>
              <a:rPr lang="pl-PL" dirty="0" err="1" smtClean="0"/>
              <a:t>semua</a:t>
            </a:r>
            <a:r>
              <a:rPr lang="pl-PL" dirty="0" smtClean="0"/>
              <a:t> </a:t>
            </a:r>
            <a:r>
              <a:rPr lang="pl-PL" dirty="0" err="1" smtClean="0"/>
              <a:t>persyaratan</a:t>
            </a:r>
            <a:r>
              <a:rPr lang="pl-PL" dirty="0" smtClean="0"/>
              <a:t> </a:t>
            </a:r>
            <a:r>
              <a:rPr lang="pl-PL" dirty="0" err="1" smtClean="0"/>
              <a:t>seminar</a:t>
            </a:r>
            <a:r>
              <a:rPr lang="pl-PL" dirty="0" smtClean="0"/>
              <a:t>, </a:t>
            </a:r>
            <a:r>
              <a:rPr lang="pl-PL" dirty="0" err="1" smtClean="0"/>
              <a:t>proposal</a:t>
            </a:r>
            <a:r>
              <a:rPr lang="pl-PL" dirty="0" smtClean="0"/>
              <a:t>, </a:t>
            </a:r>
            <a:r>
              <a:rPr lang="pl-PL" dirty="0" err="1" smtClean="0"/>
              <a:t>pembimbingan</a:t>
            </a:r>
            <a:r>
              <a:rPr lang="pl-PL" dirty="0" smtClean="0"/>
              <a:t>, </a:t>
            </a:r>
            <a:r>
              <a:rPr lang="pl-PL" dirty="0" err="1" smtClean="0"/>
              <a:t>ujian</a:t>
            </a:r>
            <a:r>
              <a:rPr lang="pl-PL" dirty="0" smtClean="0"/>
              <a:t>, </a:t>
            </a:r>
            <a:r>
              <a:rPr lang="pl-PL" dirty="0" err="1" smtClean="0"/>
              <a:t>rujukan</a:t>
            </a:r>
            <a:r>
              <a:rPr lang="pl-PL" dirty="0" smtClean="0"/>
              <a:t> </a:t>
            </a:r>
            <a:r>
              <a:rPr lang="pl-PL" dirty="0" err="1" smtClean="0"/>
              <a:t>terpublikasi</a:t>
            </a:r>
            <a:r>
              <a:rPr lang="pl-PL" dirty="0"/>
              <a:t>,</a:t>
            </a:r>
            <a:r>
              <a:rPr lang="pl-PL" dirty="0" smtClean="0"/>
              <a:t> </a:t>
            </a:r>
            <a:r>
              <a:rPr lang="pl-PL" dirty="0" err="1" smtClean="0"/>
              <a:t>sistem</a:t>
            </a:r>
            <a:r>
              <a:rPr lang="pl-PL" dirty="0" smtClean="0"/>
              <a:t> </a:t>
            </a:r>
            <a:r>
              <a:rPr lang="pl-PL" dirty="0" err="1" smtClean="0"/>
              <a:t>rujukan</a:t>
            </a:r>
            <a:r>
              <a:rPr lang="pl-PL" dirty="0" smtClean="0"/>
              <a:t> </a:t>
            </a:r>
            <a:r>
              <a:rPr lang="pl-PL" dirty="0" err="1" smtClean="0"/>
              <a:t>ilmiah</a:t>
            </a:r>
            <a:r>
              <a:rPr lang="pl-PL" dirty="0" smtClean="0"/>
              <a:t>, </a:t>
            </a:r>
            <a:r>
              <a:rPr lang="pl-PL" dirty="0" err="1" smtClean="0"/>
              <a:t>menghindari</a:t>
            </a:r>
            <a:r>
              <a:rPr lang="pl-PL" dirty="0" smtClean="0"/>
              <a:t> </a:t>
            </a:r>
            <a:r>
              <a:rPr lang="pl-PL" dirty="0" err="1" smtClean="0"/>
              <a:t>bogus</a:t>
            </a:r>
            <a:r>
              <a:rPr lang="pl-PL" dirty="0" smtClean="0"/>
              <a:t> </a:t>
            </a:r>
            <a:r>
              <a:rPr lang="pl-PL" dirty="0" err="1" smtClean="0"/>
              <a:t>journals</a:t>
            </a:r>
            <a:r>
              <a:rPr lang="pl-PL" dirty="0" smtClean="0"/>
              <a:t>): </a:t>
            </a:r>
            <a:r>
              <a:rPr lang="pl-PL" dirty="0">
                <a:hlinkClick r:id="rId2"/>
              </a:rPr>
              <a:t>http://eed.undiksha.ac.id/?page_id=</a:t>
            </a:r>
            <a:r>
              <a:rPr lang="pl-PL" dirty="0" smtClean="0">
                <a:hlinkClick r:id="rId2"/>
              </a:rPr>
              <a:t>874</a:t>
            </a:r>
            <a:endParaRPr lang="pl-PL" dirty="0" smtClean="0"/>
          </a:p>
          <a:p>
            <a:r>
              <a:rPr lang="pl-PL" dirty="0" err="1" smtClean="0"/>
              <a:t>Arsip</a:t>
            </a:r>
            <a:r>
              <a:rPr lang="pl-PL" dirty="0" smtClean="0"/>
              <a:t> </a:t>
            </a:r>
            <a:r>
              <a:rPr lang="pl-PL" dirty="0" err="1" smtClean="0"/>
              <a:t>dokumen-dokumen</a:t>
            </a:r>
            <a:r>
              <a:rPr lang="pl-PL" dirty="0" smtClean="0"/>
              <a:t> (PA, </a:t>
            </a:r>
            <a:r>
              <a:rPr lang="pl-PL" dirty="0" err="1" smtClean="0"/>
              <a:t>Jadwal</a:t>
            </a:r>
            <a:r>
              <a:rPr lang="pl-PL" dirty="0" smtClean="0"/>
              <a:t>, </a:t>
            </a:r>
            <a:r>
              <a:rPr lang="pl-PL" dirty="0" err="1" smtClean="0"/>
              <a:t>Akreditasi</a:t>
            </a:r>
            <a:r>
              <a:rPr lang="pl-PL" dirty="0" smtClean="0"/>
              <a:t>, PPG, </a:t>
            </a:r>
            <a:r>
              <a:rPr lang="pl-PL" dirty="0" err="1" smtClean="0"/>
              <a:t>lain-lain</a:t>
            </a:r>
            <a:r>
              <a:rPr lang="pl-PL" dirty="0"/>
              <a:t>): </a:t>
            </a:r>
            <a:r>
              <a:rPr lang="pl-PL" dirty="0">
                <a:hlinkClick r:id="rId3"/>
              </a:rPr>
              <a:t>http://eed.undiksha.ac.id/?page_id=</a:t>
            </a:r>
            <a:r>
              <a:rPr lang="pl-PL" dirty="0" smtClean="0">
                <a:hlinkClick r:id="rId3"/>
              </a:rPr>
              <a:t>693</a:t>
            </a:r>
            <a:endParaRPr lang="pl-PL" dirty="0"/>
          </a:p>
          <a:p>
            <a:r>
              <a:rPr lang="pl-PL" dirty="0" err="1"/>
              <a:t>Semua</a:t>
            </a:r>
            <a:r>
              <a:rPr lang="pl-PL" dirty="0"/>
              <a:t> </a:t>
            </a:r>
            <a:r>
              <a:rPr lang="pl-PL" dirty="0" err="1"/>
              <a:t>pekerjaan</a:t>
            </a:r>
            <a:r>
              <a:rPr lang="pl-PL" dirty="0"/>
              <a:t> dan </a:t>
            </a:r>
            <a:r>
              <a:rPr lang="pl-PL" dirty="0" err="1"/>
              <a:t>kegiatan</a:t>
            </a:r>
            <a:r>
              <a:rPr lang="pl-PL" dirty="0"/>
              <a:t> </a:t>
            </a:r>
            <a:r>
              <a:rPr lang="pl-PL" dirty="0" err="1"/>
              <a:t>Jurusan</a:t>
            </a:r>
            <a:r>
              <a:rPr lang="pl-PL" dirty="0"/>
              <a:t> </a:t>
            </a:r>
            <a:r>
              <a:rPr lang="pl-PL" dirty="0" err="1"/>
              <a:t>terekam</a:t>
            </a:r>
            <a:r>
              <a:rPr lang="pl-PL" dirty="0"/>
              <a:t> di: </a:t>
            </a:r>
            <a:r>
              <a:rPr lang="pl-PL" dirty="0">
                <a:hlinkClick r:id="rId4"/>
              </a:rPr>
              <a:t>http://eed.undiksha.ac.id/?page_id=8</a:t>
            </a:r>
            <a:endParaRPr lang="pl-PL" dirty="0"/>
          </a:p>
          <a:p>
            <a:r>
              <a:rPr lang="pl-PL" dirty="0" err="1"/>
              <a:t>Galeri</a:t>
            </a:r>
            <a:r>
              <a:rPr lang="pl-PL" dirty="0"/>
              <a:t> </a:t>
            </a:r>
            <a:r>
              <a:rPr lang="pl-PL" dirty="0" err="1"/>
              <a:t>kegiatan</a:t>
            </a:r>
            <a:r>
              <a:rPr lang="pl-PL" dirty="0"/>
              <a:t> </a:t>
            </a:r>
            <a:r>
              <a:rPr lang="pl-PL" dirty="0" err="1"/>
              <a:t>Jurusan</a:t>
            </a:r>
            <a:r>
              <a:rPr lang="pl-PL" dirty="0"/>
              <a:t> </a:t>
            </a:r>
            <a:r>
              <a:rPr lang="pl-PL" dirty="0" err="1"/>
              <a:t>terekam</a:t>
            </a:r>
            <a:r>
              <a:rPr lang="pl-PL" dirty="0"/>
              <a:t> di: </a:t>
            </a:r>
            <a:r>
              <a:rPr lang="pl-PL" dirty="0">
                <a:hlinkClick r:id="rId5"/>
              </a:rPr>
              <a:t>http://eed.undiksha.ac.id/?page_id=17</a:t>
            </a:r>
            <a:r>
              <a:rPr lang="pl-PL" dirty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 smtClean="0"/>
              <a:t>07/09/15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Laporan Staf Antar Waktu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F579-BC58-1E4D-924A-C5CC34C689E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075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sz="6000" dirty="0" err="1" smtClean="0"/>
              <a:t>Belum</a:t>
            </a:r>
            <a:r>
              <a:rPr lang="en-US" sz="6000" dirty="0" smtClean="0"/>
              <a:t> </a:t>
            </a:r>
            <a:r>
              <a:rPr lang="en-US" sz="6000" dirty="0" err="1" smtClean="0"/>
              <a:t>Terlaksana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Beberapa</a:t>
            </a:r>
            <a:r>
              <a:rPr lang="en-US" dirty="0" smtClean="0"/>
              <a:t> Program </a:t>
            </a:r>
            <a:r>
              <a:rPr lang="en-US" dirty="0" err="1" smtClean="0"/>
              <a:t>Kerja</a:t>
            </a:r>
            <a:r>
              <a:rPr lang="en-US" dirty="0" smtClean="0"/>
              <a:t> 2015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/>
              <a:t>terserap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bulan</a:t>
            </a:r>
            <a:r>
              <a:rPr lang="en-US" dirty="0"/>
              <a:t> September 2015,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di </a:t>
            </a:r>
            <a:r>
              <a:rPr lang="en-US" dirty="0" err="1"/>
              <a:t>seluruh</a:t>
            </a:r>
            <a:r>
              <a:rPr lang="en-US" dirty="0"/>
              <a:t> unit </a:t>
            </a:r>
            <a:r>
              <a:rPr lang="en-US" dirty="0" err="1"/>
              <a:t>kerja</a:t>
            </a:r>
            <a:r>
              <a:rPr lang="en-US" dirty="0"/>
              <a:t> di </a:t>
            </a:r>
            <a:r>
              <a:rPr lang="en-US" dirty="0" err="1"/>
              <a:t>Undiksha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:</a:t>
            </a:r>
          </a:p>
          <a:p>
            <a:pPr lvl="1">
              <a:buFont typeface="Wingdings" charset="2"/>
              <a:buChar char="ü"/>
            </a:pP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blokir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anggaran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satker</a:t>
            </a:r>
            <a:r>
              <a:rPr lang="en-US" dirty="0"/>
              <a:t> PTN di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Kemenkeu</a:t>
            </a:r>
            <a:endParaRPr lang="en-US" dirty="0"/>
          </a:p>
          <a:p>
            <a:pPr lvl="1">
              <a:buFont typeface="Wingdings" charset="2"/>
              <a:buChar char="ü"/>
            </a:pPr>
            <a:r>
              <a:rPr lang="en-US" dirty="0"/>
              <a:t>Cut Off </a:t>
            </a:r>
            <a:r>
              <a:rPr lang="en-US" dirty="0" err="1"/>
              <a:t>Nomenklatur</a:t>
            </a:r>
            <a:r>
              <a:rPr lang="en-US" dirty="0"/>
              <a:t> 14032015 – 11062015</a:t>
            </a:r>
          </a:p>
          <a:p>
            <a:pPr lvl="1">
              <a:buFont typeface="Wingdings" charset="2"/>
              <a:buChar char="ü"/>
            </a:pPr>
            <a:r>
              <a:rPr lang="en-US" dirty="0"/>
              <a:t>Cut Off PK BLU: </a:t>
            </a:r>
            <a:r>
              <a:rPr lang="en-US" dirty="0" err="1"/>
              <a:t>Berlaku</a:t>
            </a:r>
            <a:r>
              <a:rPr lang="en-US" dirty="0"/>
              <a:t> 09042015 – </a:t>
            </a:r>
            <a:r>
              <a:rPr lang="en-US" dirty="0" err="1"/>
              <a:t>sekarang</a:t>
            </a:r>
            <a:endParaRPr lang="en-US" dirty="0"/>
          </a:p>
          <a:p>
            <a:pPr lvl="1">
              <a:buFont typeface="Wingdings" charset="2"/>
              <a:buChar char="ü"/>
            </a:pPr>
            <a:r>
              <a:rPr lang="en-US" dirty="0"/>
              <a:t>SE </a:t>
            </a:r>
            <a:r>
              <a:rPr lang="en-US" dirty="0" err="1"/>
              <a:t>Dirjen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Kemenkeu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PNBP </a:t>
            </a:r>
            <a:r>
              <a:rPr lang="en-US" dirty="0" err="1"/>
              <a:t>Satker</a:t>
            </a:r>
            <a:r>
              <a:rPr lang="en-US" dirty="0"/>
              <a:t> PK BLU</a:t>
            </a:r>
          </a:p>
          <a:p>
            <a:pPr lvl="1">
              <a:buFont typeface="Wingdings" charset="2"/>
              <a:buChar char="ü"/>
            </a:pPr>
            <a:r>
              <a:rPr lang="en-US" dirty="0" err="1"/>
              <a:t>Menunggu</a:t>
            </a:r>
            <a:r>
              <a:rPr lang="en-US" dirty="0"/>
              <a:t> </a:t>
            </a:r>
            <a:r>
              <a:rPr lang="en-US" dirty="0" err="1"/>
              <a:t>rampungnya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PK BLU (Business Plan, 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Anggaran</a:t>
            </a:r>
            <a:r>
              <a:rPr lang="en-US" dirty="0"/>
              <a:t>, SOP)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 smtClean="0"/>
              <a:t>07/09/15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Laporan Staf Antar Waktu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F579-BC58-1E4D-924A-C5CC34C689E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398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sz="6000" dirty="0" err="1" smtClean="0"/>
              <a:t>Lanjutan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Akreditasi</a:t>
            </a:r>
            <a:r>
              <a:rPr lang="en-US" dirty="0"/>
              <a:t> </a:t>
            </a:r>
            <a:r>
              <a:rPr lang="en-US" dirty="0" err="1"/>
              <a:t>Jurusan</a:t>
            </a:r>
            <a:r>
              <a:rPr lang="en-US" dirty="0"/>
              <a:t> (</a:t>
            </a:r>
            <a:r>
              <a:rPr lang="en-US" dirty="0" err="1"/>
              <a:t>dengan</a:t>
            </a:r>
            <a:r>
              <a:rPr lang="en-US" dirty="0"/>
              <a:t> Tim </a:t>
            </a:r>
            <a:r>
              <a:rPr lang="en-US" dirty="0" err="1"/>
              <a:t>Akreditasi</a:t>
            </a:r>
            <a:r>
              <a:rPr lang="en-US" dirty="0"/>
              <a:t>)</a:t>
            </a:r>
          </a:p>
          <a:p>
            <a:r>
              <a:rPr lang="en-US" dirty="0" err="1"/>
              <a:t>Cek</a:t>
            </a:r>
            <a:r>
              <a:rPr lang="en-US" dirty="0"/>
              <a:t> Pantry, </a:t>
            </a:r>
            <a:r>
              <a:rPr lang="en-US" dirty="0" err="1"/>
              <a:t>alat-alat</a:t>
            </a:r>
            <a:r>
              <a:rPr lang="en-US" dirty="0"/>
              <a:t>, LCD, </a:t>
            </a:r>
            <a:r>
              <a:rPr lang="en-US" dirty="0" err="1"/>
              <a:t>Kabel</a:t>
            </a:r>
            <a:r>
              <a:rPr lang="en-US" dirty="0"/>
              <a:t>, Camera, </a:t>
            </a:r>
            <a:r>
              <a:rPr lang="en-US" dirty="0" err="1"/>
              <a:t>Handycam</a:t>
            </a:r>
            <a:r>
              <a:rPr lang="en-US" dirty="0"/>
              <a:t>, Tripod</a:t>
            </a:r>
          </a:p>
          <a:p>
            <a:r>
              <a:rPr lang="en-US" dirty="0"/>
              <a:t>DBO</a:t>
            </a:r>
          </a:p>
          <a:p>
            <a:r>
              <a:rPr lang="en-US" dirty="0" err="1"/>
              <a:t>Penghargaan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staf</a:t>
            </a:r>
            <a:r>
              <a:rPr lang="en-US" dirty="0"/>
              <a:t> </a:t>
            </a:r>
            <a:r>
              <a:rPr lang="en-US" dirty="0" err="1"/>
              <a:t>Jurusan</a:t>
            </a:r>
            <a:r>
              <a:rPr lang="en-US" dirty="0"/>
              <a:t>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Januari</a:t>
            </a:r>
            <a:r>
              <a:rPr lang="en-US" dirty="0"/>
              <a:t> 2015 – </a:t>
            </a:r>
            <a:r>
              <a:rPr lang="en-US" dirty="0" err="1"/>
              <a:t>sekarang</a:t>
            </a:r>
            <a:endParaRPr lang="en-US" dirty="0"/>
          </a:p>
          <a:p>
            <a:r>
              <a:rPr lang="en-US" dirty="0" err="1"/>
              <a:t>Penyiapan</a:t>
            </a:r>
            <a:r>
              <a:rPr lang="en-US" dirty="0"/>
              <a:t> </a:t>
            </a:r>
            <a:r>
              <a:rPr lang="en-US" dirty="0" err="1"/>
              <a:t>ruangan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CPNS </a:t>
            </a:r>
            <a:r>
              <a:rPr lang="en-US" dirty="0" err="1"/>
              <a:t>baru</a:t>
            </a:r>
            <a:endParaRPr lang="en-US" dirty="0"/>
          </a:p>
          <a:p>
            <a:r>
              <a:rPr lang="en-US" dirty="0" err="1"/>
              <a:t>Penyiapan</a:t>
            </a:r>
            <a:r>
              <a:rPr lang="en-US" dirty="0"/>
              <a:t> </a:t>
            </a:r>
            <a:r>
              <a:rPr lang="en-US" dirty="0" err="1"/>
              <a:t>ruangan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induksi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Kependidikan</a:t>
            </a:r>
            <a:r>
              <a:rPr lang="en-US" dirty="0"/>
              <a:t> (2 orang) di </a:t>
            </a:r>
            <a:r>
              <a:rPr lang="en-US" dirty="0" err="1"/>
              <a:t>Jurusan</a:t>
            </a:r>
            <a:endParaRPr lang="en-US" dirty="0"/>
          </a:p>
          <a:p>
            <a:r>
              <a:rPr lang="en-US" dirty="0" err="1"/>
              <a:t>Induksi</a:t>
            </a:r>
            <a:r>
              <a:rPr lang="en-US" dirty="0"/>
              <a:t> </a:t>
            </a:r>
            <a:r>
              <a:rPr lang="en-US" dirty="0" err="1"/>
              <a:t>Staf</a:t>
            </a:r>
            <a:r>
              <a:rPr lang="en-US" dirty="0"/>
              <a:t> </a:t>
            </a:r>
            <a:r>
              <a:rPr lang="en-US" dirty="0" err="1"/>
              <a:t>Jurusan</a:t>
            </a:r>
            <a:r>
              <a:rPr lang="en-US" dirty="0"/>
              <a:t> </a:t>
            </a:r>
            <a:r>
              <a:rPr lang="en-US" dirty="0" err="1"/>
              <a:t>selanjutnya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komprehensif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 smtClean="0"/>
              <a:t>07/09/15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Laporan Staf Antar Waktu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F579-BC58-1E4D-924A-C5CC34C689E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767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sz="6000" dirty="0" err="1" smtClean="0"/>
              <a:t>Ucapan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Maaf</a:t>
            </a:r>
            <a:r>
              <a:rPr lang="en-US" dirty="0"/>
              <a:t> </a:t>
            </a:r>
            <a:r>
              <a:rPr lang="en-US" dirty="0" err="1"/>
              <a:t>sebesar-besarnya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lubuk</a:t>
            </a:r>
            <a:r>
              <a:rPr lang="en-US" dirty="0"/>
              <a:t> </a:t>
            </a:r>
            <a:r>
              <a:rPr lang="en-US" dirty="0" err="1"/>
              <a:t>hati</a:t>
            </a:r>
            <a:r>
              <a:rPr lang="en-US" dirty="0"/>
              <a:t> </a:t>
            </a:r>
            <a:r>
              <a:rPr lang="en-US" dirty="0" err="1"/>
              <a:t>terdalam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hal-hal</a:t>
            </a:r>
            <a:r>
              <a:rPr lang="en-US" dirty="0"/>
              <a:t> yang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kami </a:t>
            </a:r>
            <a:r>
              <a:rPr lang="en-US" dirty="0" err="1"/>
              <a:t>lakukan</a:t>
            </a:r>
            <a:r>
              <a:rPr lang="en-US" dirty="0"/>
              <a:t>;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yang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berkenan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kami </a:t>
            </a:r>
            <a:r>
              <a:rPr lang="en-US" dirty="0" err="1"/>
              <a:t>bekerja</a:t>
            </a:r>
            <a:r>
              <a:rPr lang="en-US" dirty="0"/>
              <a:t> di </a:t>
            </a:r>
            <a:r>
              <a:rPr lang="en-US" dirty="0" err="1" smtClean="0"/>
              <a:t>Jurusan</a:t>
            </a:r>
            <a:endParaRPr lang="en-US" dirty="0" smtClean="0"/>
          </a:p>
          <a:p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dukungan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kerjasamanya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kami </a:t>
            </a:r>
            <a:r>
              <a:rPr lang="en-US" dirty="0" err="1" smtClean="0"/>
              <a:t>bekerja</a:t>
            </a:r>
            <a:r>
              <a:rPr lang="en-US" dirty="0" smtClean="0"/>
              <a:t> di </a:t>
            </a:r>
            <a:r>
              <a:rPr lang="en-US" dirty="0" err="1" smtClean="0"/>
              <a:t>Jurusan</a:t>
            </a:r>
            <a:endParaRPr lang="en-US" dirty="0" smtClean="0"/>
          </a:p>
          <a:p>
            <a:r>
              <a:rPr lang="en-US" dirty="0" err="1" smtClean="0"/>
              <a:t>Semoga</a:t>
            </a:r>
            <a:r>
              <a:rPr lang="en-US" dirty="0" smtClean="0"/>
              <a:t> </a:t>
            </a:r>
            <a:r>
              <a:rPr lang="en-US" dirty="0" err="1" smtClean="0"/>
              <a:t>Jurusan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 smtClean="0"/>
              <a:t>07/09/15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Laporan Staf Antar Waktu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F579-BC58-1E4D-924A-C5CC34C689E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1091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po">
  <a:themeElements>
    <a:clrScheme name="Expo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Expo">
      <a:majorFont>
        <a:latin typeface="Calibri"/>
        <a:ea typeface=""/>
        <a:cs typeface=""/>
        <a:font script="Jpan" typeface="ＭＳ ゴシック"/>
      </a:majorFont>
      <a:minorFont>
        <a:latin typeface="Calibri"/>
        <a:ea typeface=""/>
        <a:cs typeface=""/>
        <a:font script="Jpan" typeface="ＭＳ ゴシック"/>
      </a:minorFont>
    </a:fontScheme>
    <a:fmtScheme name="Expo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3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93000"/>
                <a:satMod val="130000"/>
              </a:schemeClr>
            </a:gs>
            <a:gs pos="60000">
              <a:schemeClr val="phClr">
                <a:tint val="80000"/>
                <a:shade val="93000"/>
                <a:satMod val="130000"/>
              </a:schemeClr>
            </a:gs>
            <a:gs pos="100000">
              <a:schemeClr val="phClr">
                <a:tint val="50000"/>
                <a:shade val="94000"/>
                <a:alpha val="100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34925" cap="flat" cmpd="sng" algn="ctr"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8600000" scaled="0"/>
          </a:gra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C0C0C0">
                <a:alpha val="75000"/>
              </a:srgbClr>
            </a:innerShdw>
            <a:outerShdw blurRad="63500" dist="38100" dir="5400000" sx="105000" sy="105000" algn="br" rotWithShape="0">
              <a:srgbClr val="000000">
                <a:alpha val="30000"/>
              </a:srgbClr>
            </a:outerShdw>
          </a:effectLst>
        </a:effectStyle>
        <a:effectStyle>
          <a:effectLst>
            <a:innerShdw blurRad="50800" dist="25400" dir="16200000">
              <a:srgbClr val="C0C0C0">
                <a:alpha val="75000"/>
              </a:srgbClr>
            </a:innerShdw>
            <a:reflection blurRad="63500" stA="40000" endPos="50000" dist="127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Expo.thmx</Template>
  <TotalTime>276</TotalTime>
  <Words>583</Words>
  <Application>Microsoft Macintosh PowerPoint</Application>
  <PresentationFormat>On-screen Show (4:3)</PresentationFormat>
  <Paragraphs>84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Expo</vt:lpstr>
      <vt:lpstr>Laporan Staf Antar Waktu  Jurusan Pendidikan Bahasa Inggris</vt:lpstr>
      <vt:lpstr>Surat Keputusan</vt:lpstr>
      <vt:lpstr>Tupoksi</vt:lpstr>
      <vt:lpstr>Lanjutan</vt:lpstr>
      <vt:lpstr>Lanjutan</vt:lpstr>
      <vt:lpstr>Lanjutan</vt:lpstr>
      <vt:lpstr>Belum Terlaksana</vt:lpstr>
      <vt:lpstr>Lanjutan</vt:lpstr>
      <vt:lpstr>Ucapan</vt:lpstr>
      <vt:lpstr>Pantun untuk JPBI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Laporan Staf Antar Waktu  Jurusan Pendidikan Bahasa Inggris</dc:title>
  <dc:creator>Made Hery Santosa</dc:creator>
  <cp:lastModifiedBy>Made Hery Santosa</cp:lastModifiedBy>
  <cp:revision>33</cp:revision>
  <dcterms:created xsi:type="dcterms:W3CDTF">2015-09-06T12:49:16Z</dcterms:created>
  <dcterms:modified xsi:type="dcterms:W3CDTF">2015-09-07T11:38:45Z</dcterms:modified>
</cp:coreProperties>
</file>