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CF0F6-A4AF-6D48-9ABA-928EAEF7BF27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67586-BDEA-5147-9895-9774279F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38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3526C-431A-114A-88A6-42B39CE5910A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87111-D3B4-8D4C-8B73-5073F8E2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70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FD3F579-BC58-1E4D-924A-C5CC34C689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ed.undiksha.ac.id/wp-content/uploads/2015/02/Rancangan-Tupoksi-Tenaga-Kependidikan-di-Jurusan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ed.undiksha.ac.id/" TargetMode="External"/><Relationship Id="rId3" Type="http://schemas.openxmlformats.org/officeDocument/2006/relationships/hyperlink" Target="mailto:jpbi@undiksha.ac.i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ed.undiksha.ac.id/hmj/" TargetMode="External"/><Relationship Id="rId4" Type="http://schemas.openxmlformats.org/officeDocument/2006/relationships/hyperlink" Target="http://eed.undiksha.ac.id/?p=368" TargetMode="External"/><Relationship Id="rId5" Type="http://schemas.openxmlformats.org/officeDocument/2006/relationships/hyperlink" Target="http://eed.undiksha.ac.id/?p=197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mac/Desktop/EED-TEFLIN%20Member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ed.undiksha.ac.id/?page_id=693" TargetMode="External"/><Relationship Id="rId4" Type="http://schemas.openxmlformats.org/officeDocument/2006/relationships/hyperlink" Target="http://eed.undiksha.ac.id/?page_id=8" TargetMode="External"/><Relationship Id="rId5" Type="http://schemas.openxmlformats.org/officeDocument/2006/relationships/hyperlink" Target="http://eed.undiksha.ac.id/?page_id=1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ed.undiksha.ac.id/?page_id=87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35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0376"/>
            <a:ext cx="6400800" cy="1752600"/>
          </a:xfrm>
        </p:spPr>
        <p:txBody>
          <a:bodyPr/>
          <a:lstStyle/>
          <a:p>
            <a:r>
              <a:rPr lang="en-US" dirty="0" smtClean="0"/>
              <a:t>Made Hery Santosa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Ngurah</a:t>
            </a:r>
            <a:r>
              <a:rPr lang="en-US" dirty="0" smtClean="0"/>
              <a:t> Wage </a:t>
            </a:r>
            <a:r>
              <a:rPr lang="en-US" dirty="0" err="1" smtClean="0"/>
              <a:t>Myartawan</a:t>
            </a:r>
            <a:endParaRPr lang="en-US" dirty="0" smtClean="0"/>
          </a:p>
          <a:p>
            <a:r>
              <a:rPr lang="en-US" dirty="0" err="1" smtClean="0"/>
              <a:t>Luh</a:t>
            </a:r>
            <a:r>
              <a:rPr lang="en-US" dirty="0" smtClean="0"/>
              <a:t> </a:t>
            </a:r>
            <a:r>
              <a:rPr lang="en-US" dirty="0" err="1" smtClean="0"/>
              <a:t>Diah</a:t>
            </a:r>
            <a:r>
              <a:rPr lang="en-US" dirty="0" smtClean="0"/>
              <a:t> Surya </a:t>
            </a:r>
            <a:r>
              <a:rPr lang="en-US" dirty="0" err="1" smtClean="0"/>
              <a:t>Adnyani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8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Pantun</a:t>
            </a:r>
            <a:r>
              <a:rPr lang="en-US" sz="6000" dirty="0" smtClean="0"/>
              <a:t> </a:t>
            </a:r>
            <a:r>
              <a:rPr lang="en-US" sz="6000" dirty="0" err="1" smtClean="0"/>
              <a:t>untuk</a:t>
            </a:r>
            <a:r>
              <a:rPr lang="en-US" sz="6000" dirty="0" smtClean="0"/>
              <a:t> JPBI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2800" dirty="0" err="1" smtClean="0">
                <a:latin typeface="Apple Chancery"/>
                <a:cs typeface="Apple Chancery"/>
              </a:rPr>
              <a:t>Sembahyang</a:t>
            </a:r>
            <a:r>
              <a:rPr lang="en-US" sz="2800" dirty="0" smtClean="0">
                <a:latin typeface="Apple Chancery"/>
                <a:cs typeface="Apple Chancery"/>
              </a:rPr>
              <a:t> </a:t>
            </a:r>
            <a:r>
              <a:rPr lang="en-US" sz="2800" dirty="0" err="1" smtClean="0">
                <a:latin typeface="Apple Chancery"/>
                <a:cs typeface="Apple Chancery"/>
              </a:rPr>
              <a:t>ke</a:t>
            </a:r>
            <a:r>
              <a:rPr lang="en-US" sz="2800" dirty="0" smtClean="0">
                <a:latin typeface="Apple Chancery"/>
                <a:cs typeface="Apple Chancery"/>
              </a:rPr>
              <a:t> </a:t>
            </a:r>
            <a:r>
              <a:rPr lang="en-US" sz="2800" dirty="0" err="1" smtClean="0">
                <a:latin typeface="Apple Chancery"/>
                <a:cs typeface="Apple Chancery"/>
              </a:rPr>
              <a:t>Ponjok</a:t>
            </a:r>
            <a:r>
              <a:rPr lang="en-US" sz="2800" dirty="0" smtClean="0">
                <a:latin typeface="Apple Chancery"/>
                <a:cs typeface="Apple Chancery"/>
              </a:rPr>
              <a:t> </a:t>
            </a:r>
            <a:r>
              <a:rPr lang="en-US" sz="2800" dirty="0" err="1" smtClean="0">
                <a:latin typeface="Apple Chancery"/>
                <a:cs typeface="Apple Chancery"/>
              </a:rPr>
              <a:t>Batu</a:t>
            </a:r>
            <a:endParaRPr lang="en-US" sz="2800" dirty="0" smtClean="0">
              <a:latin typeface="Apple Chancery"/>
              <a:cs typeface="Apple Chancery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Apple Chancery"/>
                <a:cs typeface="Apple Chancery"/>
              </a:rPr>
              <a:t>Pulangnya</a:t>
            </a:r>
            <a:r>
              <a:rPr lang="en-US" sz="2800" dirty="0" smtClean="0">
                <a:latin typeface="Apple Chancery"/>
                <a:cs typeface="Apple Chancery"/>
              </a:rPr>
              <a:t> </a:t>
            </a:r>
            <a:r>
              <a:rPr lang="en-US" sz="2800" dirty="0" err="1" smtClean="0">
                <a:latin typeface="Apple Chancery"/>
                <a:cs typeface="Apple Chancery"/>
              </a:rPr>
              <a:t>beli</a:t>
            </a:r>
            <a:r>
              <a:rPr lang="en-US" sz="2800" dirty="0" smtClean="0">
                <a:latin typeface="Apple Chancery"/>
                <a:cs typeface="Apple Chancery"/>
              </a:rPr>
              <a:t> mi di Mayor Metra</a:t>
            </a:r>
            <a:endParaRPr lang="en-US" sz="2800" dirty="0">
              <a:latin typeface="Apple Chancery"/>
              <a:cs typeface="Apple Chancery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Apple Chancery"/>
                <a:cs typeface="Apple Chancery"/>
              </a:rPr>
              <a:t>Cinta</a:t>
            </a:r>
            <a:r>
              <a:rPr lang="en-US" sz="2800" dirty="0" smtClean="0">
                <a:latin typeface="Apple Chancery"/>
                <a:cs typeface="Apple Chancery"/>
              </a:rPr>
              <a:t> kami </a:t>
            </a:r>
            <a:r>
              <a:rPr lang="en-US" sz="2800" dirty="0" err="1" smtClean="0">
                <a:latin typeface="Apple Chancery"/>
                <a:cs typeface="Apple Chancery"/>
              </a:rPr>
              <a:t>hanya</a:t>
            </a:r>
            <a:r>
              <a:rPr lang="en-US" sz="2800" dirty="0" smtClean="0">
                <a:latin typeface="Apple Chancery"/>
                <a:cs typeface="Apple Chancery"/>
              </a:rPr>
              <a:t> </a:t>
            </a:r>
            <a:r>
              <a:rPr lang="en-US" sz="2800" dirty="0" err="1" smtClean="0">
                <a:latin typeface="Apple Chancery"/>
                <a:cs typeface="Apple Chancery"/>
              </a:rPr>
              <a:t>satu</a:t>
            </a:r>
            <a:endParaRPr lang="en-US" sz="2800" dirty="0" smtClean="0">
              <a:latin typeface="Apple Chancery"/>
              <a:cs typeface="Apple Chancery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Apple Chancery"/>
                <a:cs typeface="Apple Chancery"/>
              </a:rPr>
              <a:t>Untuk</a:t>
            </a:r>
            <a:r>
              <a:rPr lang="en-US" sz="2800" dirty="0" smtClean="0">
                <a:latin typeface="Apple Chancery"/>
                <a:cs typeface="Apple Chancery"/>
              </a:rPr>
              <a:t> JPBI </a:t>
            </a:r>
            <a:r>
              <a:rPr lang="en-US" sz="2800" dirty="0" err="1" smtClean="0">
                <a:latin typeface="Apple Chancery"/>
                <a:cs typeface="Apple Chancery"/>
              </a:rPr>
              <a:t>selamanya</a:t>
            </a:r>
            <a:endParaRPr lang="en-US" dirty="0" smtClean="0">
              <a:latin typeface="Apple Chancery"/>
              <a:cs typeface="Apple Chancery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827" y="2232549"/>
            <a:ext cx="1298073" cy="10481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15925" y="5139612"/>
            <a:ext cx="1189503" cy="110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Surat</a:t>
            </a:r>
            <a:r>
              <a:rPr lang="en-US" sz="6000" dirty="0" smtClean="0"/>
              <a:t> </a:t>
            </a:r>
            <a:r>
              <a:rPr lang="en-US" sz="6000" dirty="0" err="1" smtClean="0"/>
              <a:t>Keputusan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 </a:t>
            </a:r>
            <a:r>
              <a:rPr lang="en-US" dirty="0" err="1" smtClean="0"/>
              <a:t>Rektor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177/UN48/KP/2014</a:t>
            </a:r>
          </a:p>
          <a:p>
            <a:r>
              <a:rPr lang="en-US" dirty="0" smtClean="0"/>
              <a:t>1 September 2014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Amanah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2011 – 2014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8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Tupoksi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endParaRPr lang="en-US" dirty="0" smtClean="0"/>
          </a:p>
          <a:p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endParaRPr lang="en-US" dirty="0" smtClean="0"/>
          </a:p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tautan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TUPOKSI RIIL JPBI: </a:t>
            </a:r>
            <a:r>
              <a:rPr lang="pl-PL" dirty="0">
                <a:hlinkClick r:id="rId2"/>
              </a:rPr>
              <a:t>http://eed.undiksha.ac.id/wp-content/uploads/2015/02/Rancangan-Tupoksi-Tenaga-Kependidikan-di-</a:t>
            </a:r>
            <a:r>
              <a:rPr lang="pl-PL" dirty="0" smtClean="0">
                <a:hlinkClick r:id="rId2"/>
              </a:rPr>
              <a:t>Jurusan.docx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2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Lanjutan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err="1"/>
              <a:t>Ruangan</a:t>
            </a:r>
            <a:r>
              <a:rPr lang="en-AU" dirty="0"/>
              <a:t> Kantor </a:t>
            </a:r>
            <a:r>
              <a:rPr lang="en-AU" dirty="0" err="1"/>
              <a:t>dan</a:t>
            </a:r>
            <a:r>
              <a:rPr lang="en-AU" dirty="0"/>
              <a:t> Common Room</a:t>
            </a:r>
          </a:p>
          <a:p>
            <a:r>
              <a:rPr lang="en-AU" dirty="0"/>
              <a:t>Website </a:t>
            </a:r>
            <a:r>
              <a:rPr lang="en-AU" dirty="0" err="1"/>
              <a:t>Resmi</a:t>
            </a:r>
            <a:r>
              <a:rPr lang="en-AU" dirty="0"/>
              <a:t> </a:t>
            </a:r>
            <a:r>
              <a:rPr lang="en-AU" dirty="0" err="1" smtClean="0"/>
              <a:t>Jurusan</a:t>
            </a:r>
            <a:r>
              <a:rPr lang="en-AU" dirty="0" smtClean="0"/>
              <a:t>: </a:t>
            </a:r>
            <a:r>
              <a:rPr lang="pl-PL" dirty="0">
                <a:hlinkClick r:id="rId2"/>
              </a:rPr>
              <a:t>http://eed.undiksha.ac.id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</a:p>
          <a:p>
            <a:r>
              <a:rPr lang="pl-PL" dirty="0" smtClean="0"/>
              <a:t>E-mail </a:t>
            </a:r>
            <a:r>
              <a:rPr lang="pl-PL" dirty="0" err="1" smtClean="0"/>
              <a:t>Resmi</a:t>
            </a:r>
            <a:r>
              <a:rPr lang="pl-PL" dirty="0" smtClean="0"/>
              <a:t>: </a:t>
            </a:r>
            <a:r>
              <a:rPr lang="pl-PL" dirty="0" smtClean="0">
                <a:hlinkClick r:id="rId3"/>
              </a:rPr>
              <a:t>jpbi@undiksha.ac.id</a:t>
            </a:r>
            <a:r>
              <a:rPr lang="pl-PL" dirty="0" smtClean="0"/>
              <a:t> </a:t>
            </a:r>
            <a:endParaRPr lang="en-AU" dirty="0"/>
          </a:p>
          <a:p>
            <a:r>
              <a:rPr lang="en-AU" dirty="0"/>
              <a:t>Access Point</a:t>
            </a:r>
          </a:p>
          <a:p>
            <a:r>
              <a:rPr lang="en-AU" dirty="0"/>
              <a:t>LAN, User </a:t>
            </a:r>
            <a:r>
              <a:rPr lang="en-AU" dirty="0" err="1"/>
              <a:t>Jurusan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Shared </a:t>
            </a:r>
            <a:r>
              <a:rPr lang="en-AU" dirty="0" smtClean="0"/>
              <a:t>Network: </a:t>
            </a:r>
            <a:endParaRPr lang="en-AU" dirty="0"/>
          </a:p>
          <a:p>
            <a:r>
              <a:rPr lang="en-AU" dirty="0" err="1"/>
              <a:t>Papan</a:t>
            </a:r>
            <a:r>
              <a:rPr lang="en-AU" dirty="0"/>
              <a:t> </a:t>
            </a:r>
            <a:r>
              <a:rPr lang="en-AU" dirty="0" err="1"/>
              <a:t>Pengumuman</a:t>
            </a:r>
            <a:endParaRPr lang="en-AU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Administrasi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Lanjutan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>
                <a:hlinkClick r:id="rId2" action="ppaction://hlinkfile"/>
              </a:rPr>
              <a:t>TEFLIN </a:t>
            </a:r>
            <a:endParaRPr lang="en-US" dirty="0" smtClean="0"/>
          </a:p>
          <a:p>
            <a:r>
              <a:rPr lang="en-US" dirty="0" smtClean="0"/>
              <a:t>Website HMJ: </a:t>
            </a:r>
            <a:r>
              <a:rPr lang="is-IS" dirty="0">
                <a:hlinkClick r:id="rId3"/>
              </a:rPr>
              <a:t>http://eed.undiksha.ac.id/hmj</a:t>
            </a:r>
            <a:r>
              <a:rPr lang="is-IS" dirty="0" smtClean="0">
                <a:hlinkClick r:id="rId3"/>
              </a:rPr>
              <a:t>/</a:t>
            </a:r>
            <a:r>
              <a:rPr lang="is-IS" dirty="0" smtClean="0"/>
              <a:t> </a:t>
            </a:r>
          </a:p>
          <a:p>
            <a:r>
              <a:rPr lang="is-IS" dirty="0" smtClean="0"/>
              <a:t>Professional Development tentang </a:t>
            </a:r>
            <a:r>
              <a:rPr lang="en-AU" dirty="0" err="1" smtClean="0"/>
              <a:t>Bahasa</a:t>
            </a:r>
            <a:r>
              <a:rPr lang="en-AU" dirty="0" smtClean="0"/>
              <a:t> </a:t>
            </a:r>
            <a:r>
              <a:rPr lang="en-AU" dirty="0"/>
              <a:t>Indonesia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Penutur</a:t>
            </a:r>
            <a:r>
              <a:rPr lang="en-AU" dirty="0"/>
              <a:t> </a:t>
            </a:r>
            <a:r>
              <a:rPr lang="en-AU" dirty="0" err="1"/>
              <a:t>Asing</a:t>
            </a:r>
            <a:r>
              <a:rPr lang="en-AU" dirty="0"/>
              <a:t> (BIPA) and Its Potential in the Global </a:t>
            </a:r>
            <a:r>
              <a:rPr lang="en-AU" dirty="0" smtClean="0"/>
              <a:t>Era: </a:t>
            </a:r>
            <a:r>
              <a:rPr lang="pl-PL" dirty="0" smtClean="0">
                <a:hlinkClick r:id="rId4"/>
              </a:rPr>
              <a:t>http</a:t>
            </a:r>
            <a:r>
              <a:rPr lang="pl-PL" dirty="0">
                <a:hlinkClick r:id="rId4"/>
              </a:rPr>
              <a:t>://eed.undiksha.ac.id/?p=</a:t>
            </a:r>
            <a:r>
              <a:rPr lang="pl-PL" dirty="0" smtClean="0">
                <a:hlinkClick r:id="rId4"/>
              </a:rPr>
              <a:t>368</a:t>
            </a:r>
            <a:r>
              <a:rPr lang="pl-PL" dirty="0" smtClean="0"/>
              <a:t> </a:t>
            </a:r>
          </a:p>
          <a:p>
            <a:r>
              <a:rPr lang="pl-PL" dirty="0" smtClean="0"/>
              <a:t>A </a:t>
            </a:r>
            <a:r>
              <a:rPr lang="pl-PL" dirty="0" err="1" smtClean="0"/>
              <a:t>visit</a:t>
            </a:r>
            <a:r>
              <a:rPr lang="pl-PL" dirty="0" smtClean="0"/>
              <a:t> from </a:t>
            </a:r>
            <a:r>
              <a:rPr lang="pl-PL" dirty="0" err="1" smtClean="0"/>
              <a:t>Director</a:t>
            </a:r>
            <a:r>
              <a:rPr lang="pl-PL" dirty="0" smtClean="0"/>
              <a:t> of </a:t>
            </a:r>
            <a:r>
              <a:rPr lang="pl-PL" dirty="0" err="1" smtClean="0"/>
              <a:t>Regional</a:t>
            </a:r>
            <a:r>
              <a:rPr lang="pl-PL" dirty="0" smtClean="0"/>
              <a:t> English Language Office (RELO), U.S. </a:t>
            </a:r>
            <a:r>
              <a:rPr lang="pl-PL" dirty="0" err="1" smtClean="0"/>
              <a:t>Embassy</a:t>
            </a:r>
            <a:r>
              <a:rPr lang="pl-PL" dirty="0"/>
              <a:t>: </a:t>
            </a:r>
            <a:r>
              <a:rPr lang="pl-PL" dirty="0">
                <a:hlinkClick r:id="rId5"/>
              </a:rPr>
              <a:t>http://eed.undiksha.ac.id/?p=</a:t>
            </a:r>
            <a:r>
              <a:rPr lang="pl-PL" dirty="0" smtClean="0">
                <a:hlinkClick r:id="rId5"/>
              </a:rPr>
              <a:t>1978</a:t>
            </a:r>
            <a:endParaRPr lang="pl-PL" dirty="0" smtClean="0"/>
          </a:p>
          <a:p>
            <a:r>
              <a:rPr lang="pl-PL" dirty="0" smtClean="0"/>
              <a:t>Alumni </a:t>
            </a:r>
            <a:r>
              <a:rPr lang="pl-PL" dirty="0" err="1" smtClean="0"/>
              <a:t>Corner</a:t>
            </a:r>
            <a:endParaRPr lang="pl-PL" dirty="0" smtClean="0"/>
          </a:p>
          <a:p>
            <a:r>
              <a:rPr lang="pl-PL" dirty="0" smtClean="0"/>
              <a:t>Job </a:t>
            </a:r>
            <a:r>
              <a:rPr lang="pl-PL" dirty="0" err="1" smtClean="0"/>
              <a:t>Ads</a:t>
            </a:r>
            <a:endParaRPr lang="pl-PL" dirty="0" smtClean="0"/>
          </a:p>
          <a:p>
            <a:endParaRPr lang="pl-P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6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Lanjutan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Sistem</a:t>
            </a:r>
            <a:r>
              <a:rPr lang="pl-PL" dirty="0" smtClean="0"/>
              <a:t> </a:t>
            </a:r>
            <a:r>
              <a:rPr lang="pl-PL" dirty="0" err="1"/>
              <a:t>Proposal</a:t>
            </a:r>
            <a:r>
              <a:rPr lang="pl-PL" dirty="0"/>
              <a:t> dan </a:t>
            </a:r>
            <a:r>
              <a:rPr lang="pl-PL" dirty="0" err="1" smtClean="0"/>
              <a:t>Tesis</a:t>
            </a:r>
            <a:r>
              <a:rPr lang="pl-PL" dirty="0" smtClean="0"/>
              <a:t> (</a:t>
            </a:r>
            <a:r>
              <a:rPr lang="pl-PL" dirty="0" err="1" smtClean="0"/>
              <a:t>semua</a:t>
            </a:r>
            <a:r>
              <a:rPr lang="pl-PL" dirty="0" smtClean="0"/>
              <a:t> </a:t>
            </a:r>
            <a:r>
              <a:rPr lang="pl-PL" dirty="0" err="1" smtClean="0"/>
              <a:t>persyaratan</a:t>
            </a:r>
            <a:r>
              <a:rPr lang="pl-PL" dirty="0" smtClean="0"/>
              <a:t> </a:t>
            </a:r>
            <a:r>
              <a:rPr lang="pl-PL" dirty="0" err="1" smtClean="0"/>
              <a:t>seminar</a:t>
            </a:r>
            <a:r>
              <a:rPr lang="pl-PL" dirty="0" smtClean="0"/>
              <a:t>, </a:t>
            </a:r>
            <a:r>
              <a:rPr lang="pl-PL" dirty="0" err="1" smtClean="0"/>
              <a:t>proposal</a:t>
            </a:r>
            <a:r>
              <a:rPr lang="pl-PL" dirty="0" smtClean="0"/>
              <a:t>, </a:t>
            </a:r>
            <a:r>
              <a:rPr lang="pl-PL" dirty="0" err="1" smtClean="0"/>
              <a:t>pembimbingan</a:t>
            </a:r>
            <a:r>
              <a:rPr lang="pl-PL" dirty="0" smtClean="0"/>
              <a:t>, </a:t>
            </a:r>
            <a:r>
              <a:rPr lang="pl-PL" dirty="0" err="1" smtClean="0"/>
              <a:t>ujian</a:t>
            </a:r>
            <a:r>
              <a:rPr lang="pl-PL" dirty="0" smtClean="0"/>
              <a:t>, </a:t>
            </a:r>
            <a:r>
              <a:rPr lang="pl-PL" dirty="0" err="1" smtClean="0"/>
              <a:t>rujukan</a:t>
            </a:r>
            <a:r>
              <a:rPr lang="pl-PL" dirty="0" smtClean="0"/>
              <a:t> </a:t>
            </a:r>
            <a:r>
              <a:rPr lang="pl-PL" dirty="0" err="1" smtClean="0"/>
              <a:t>terpublikasi</a:t>
            </a:r>
            <a:r>
              <a:rPr lang="pl-PL" dirty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sistem</a:t>
            </a:r>
            <a:r>
              <a:rPr lang="pl-PL" dirty="0" smtClean="0"/>
              <a:t> </a:t>
            </a:r>
            <a:r>
              <a:rPr lang="pl-PL" dirty="0" err="1" smtClean="0"/>
              <a:t>rujukan</a:t>
            </a:r>
            <a:r>
              <a:rPr lang="pl-PL" dirty="0" smtClean="0"/>
              <a:t> </a:t>
            </a:r>
            <a:r>
              <a:rPr lang="pl-PL" dirty="0" err="1" smtClean="0"/>
              <a:t>ilmiah</a:t>
            </a:r>
            <a:r>
              <a:rPr lang="pl-PL" dirty="0" smtClean="0"/>
              <a:t>, </a:t>
            </a:r>
            <a:r>
              <a:rPr lang="pl-PL" dirty="0" err="1" smtClean="0"/>
              <a:t>menghindari</a:t>
            </a:r>
            <a:r>
              <a:rPr lang="pl-PL" dirty="0" smtClean="0"/>
              <a:t> </a:t>
            </a:r>
            <a:r>
              <a:rPr lang="pl-PL" dirty="0" err="1" smtClean="0"/>
              <a:t>bogus</a:t>
            </a:r>
            <a:r>
              <a:rPr lang="pl-PL" dirty="0" smtClean="0"/>
              <a:t> </a:t>
            </a:r>
            <a:r>
              <a:rPr lang="pl-PL" dirty="0" err="1" smtClean="0"/>
              <a:t>journals</a:t>
            </a:r>
            <a:r>
              <a:rPr lang="pl-PL" dirty="0" smtClean="0"/>
              <a:t>): </a:t>
            </a:r>
            <a:r>
              <a:rPr lang="pl-PL" dirty="0">
                <a:hlinkClick r:id="rId2"/>
              </a:rPr>
              <a:t>http://eed.undiksha.ac.id/?page_id=</a:t>
            </a:r>
            <a:r>
              <a:rPr lang="pl-PL" dirty="0" smtClean="0">
                <a:hlinkClick r:id="rId2"/>
              </a:rPr>
              <a:t>874</a:t>
            </a:r>
            <a:endParaRPr lang="pl-PL" dirty="0" smtClean="0"/>
          </a:p>
          <a:p>
            <a:r>
              <a:rPr lang="pl-PL" dirty="0" err="1" smtClean="0"/>
              <a:t>Arsip</a:t>
            </a:r>
            <a:r>
              <a:rPr lang="pl-PL" dirty="0" smtClean="0"/>
              <a:t> </a:t>
            </a:r>
            <a:r>
              <a:rPr lang="pl-PL" dirty="0" err="1" smtClean="0"/>
              <a:t>dokumen-dokumen</a:t>
            </a:r>
            <a:r>
              <a:rPr lang="pl-PL" dirty="0" smtClean="0"/>
              <a:t> (PA, </a:t>
            </a:r>
            <a:r>
              <a:rPr lang="pl-PL" dirty="0" err="1" smtClean="0"/>
              <a:t>Jadwal</a:t>
            </a:r>
            <a:r>
              <a:rPr lang="pl-PL" dirty="0" smtClean="0"/>
              <a:t>, </a:t>
            </a:r>
            <a:r>
              <a:rPr lang="pl-PL" dirty="0" err="1" smtClean="0"/>
              <a:t>Akreditasi</a:t>
            </a:r>
            <a:r>
              <a:rPr lang="pl-PL" dirty="0" smtClean="0"/>
              <a:t>, PPG, </a:t>
            </a:r>
            <a:r>
              <a:rPr lang="pl-PL" dirty="0" err="1" smtClean="0"/>
              <a:t>lain-lain</a:t>
            </a:r>
            <a:r>
              <a:rPr lang="pl-PL" dirty="0"/>
              <a:t>): </a:t>
            </a:r>
            <a:r>
              <a:rPr lang="pl-PL" dirty="0">
                <a:hlinkClick r:id="rId3"/>
              </a:rPr>
              <a:t>http://eed.undiksha.ac.id/?page_id=</a:t>
            </a:r>
            <a:r>
              <a:rPr lang="pl-PL" dirty="0" smtClean="0">
                <a:hlinkClick r:id="rId3"/>
              </a:rPr>
              <a:t>693</a:t>
            </a:r>
            <a:endParaRPr lang="pl-PL" dirty="0"/>
          </a:p>
          <a:p>
            <a:r>
              <a:rPr lang="pl-PL" dirty="0" err="1"/>
              <a:t>Semua</a:t>
            </a:r>
            <a:r>
              <a:rPr lang="pl-PL" dirty="0"/>
              <a:t> </a:t>
            </a:r>
            <a:r>
              <a:rPr lang="pl-PL" dirty="0" err="1"/>
              <a:t>pekerjaan</a:t>
            </a:r>
            <a:r>
              <a:rPr lang="pl-PL" dirty="0"/>
              <a:t> dan </a:t>
            </a:r>
            <a:r>
              <a:rPr lang="pl-PL" dirty="0" err="1"/>
              <a:t>kegiatan</a:t>
            </a:r>
            <a:r>
              <a:rPr lang="pl-PL" dirty="0"/>
              <a:t> </a:t>
            </a:r>
            <a:r>
              <a:rPr lang="pl-PL" dirty="0" err="1"/>
              <a:t>Jurusan</a:t>
            </a:r>
            <a:r>
              <a:rPr lang="pl-PL" dirty="0"/>
              <a:t> </a:t>
            </a:r>
            <a:r>
              <a:rPr lang="pl-PL" dirty="0" err="1"/>
              <a:t>terekam</a:t>
            </a:r>
            <a:r>
              <a:rPr lang="pl-PL" dirty="0"/>
              <a:t> di: </a:t>
            </a:r>
            <a:r>
              <a:rPr lang="pl-PL" dirty="0">
                <a:hlinkClick r:id="rId4"/>
              </a:rPr>
              <a:t>http://eed.undiksha.ac.id/?page_id=8</a:t>
            </a:r>
            <a:endParaRPr lang="pl-PL" dirty="0"/>
          </a:p>
          <a:p>
            <a:r>
              <a:rPr lang="pl-PL" dirty="0" err="1"/>
              <a:t>Galeri</a:t>
            </a:r>
            <a:r>
              <a:rPr lang="pl-PL" dirty="0"/>
              <a:t> </a:t>
            </a:r>
            <a:r>
              <a:rPr lang="pl-PL" dirty="0" err="1"/>
              <a:t>kegiatan</a:t>
            </a:r>
            <a:r>
              <a:rPr lang="pl-PL" dirty="0"/>
              <a:t> </a:t>
            </a:r>
            <a:r>
              <a:rPr lang="pl-PL" dirty="0" err="1"/>
              <a:t>Jurusan</a:t>
            </a:r>
            <a:r>
              <a:rPr lang="pl-PL" dirty="0"/>
              <a:t> </a:t>
            </a:r>
            <a:r>
              <a:rPr lang="pl-PL" dirty="0" err="1"/>
              <a:t>terekam</a:t>
            </a:r>
            <a:r>
              <a:rPr lang="pl-PL" dirty="0"/>
              <a:t> di: </a:t>
            </a:r>
            <a:r>
              <a:rPr lang="pl-PL" dirty="0">
                <a:hlinkClick r:id="rId5"/>
              </a:rPr>
              <a:t>http://eed.undiksha.ac.id/?page_id=17</a:t>
            </a:r>
            <a:r>
              <a:rPr lang="pl-PL" dirty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7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Belum</a:t>
            </a:r>
            <a:r>
              <a:rPr lang="en-US" sz="6000" dirty="0" smtClean="0"/>
              <a:t> </a:t>
            </a:r>
            <a:r>
              <a:rPr lang="en-US" sz="6000" dirty="0" err="1" smtClean="0"/>
              <a:t>Terlaksana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Program </a:t>
            </a:r>
            <a:r>
              <a:rPr lang="en-US" dirty="0" err="1" smtClean="0"/>
              <a:t>Kerja</a:t>
            </a:r>
            <a:r>
              <a:rPr lang="en-US" dirty="0" smtClean="0"/>
              <a:t> 2015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/>
              <a:t>terserap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September 2015,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unit </a:t>
            </a:r>
            <a:r>
              <a:rPr lang="en-US" dirty="0" err="1"/>
              <a:t>kerja</a:t>
            </a:r>
            <a:r>
              <a:rPr lang="en-US" dirty="0"/>
              <a:t> di </a:t>
            </a:r>
            <a:r>
              <a:rPr lang="en-US" dirty="0" err="1"/>
              <a:t>Undiksha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</a:t>
            </a:r>
          </a:p>
          <a:p>
            <a:pPr lvl="1">
              <a:buFont typeface="Wingdings" charset="2"/>
              <a:buChar char="ü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blokir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satker</a:t>
            </a:r>
            <a:r>
              <a:rPr lang="en-US" dirty="0"/>
              <a:t> PTN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Kemenkeu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Cut Off </a:t>
            </a:r>
            <a:r>
              <a:rPr lang="en-US" dirty="0" err="1"/>
              <a:t>Nomenklatur</a:t>
            </a:r>
            <a:r>
              <a:rPr lang="en-US" dirty="0"/>
              <a:t> 14032015 – 11062015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Cut Off PK BLU: </a:t>
            </a:r>
            <a:r>
              <a:rPr lang="en-US" dirty="0" err="1"/>
              <a:t>Berlaku</a:t>
            </a:r>
            <a:r>
              <a:rPr lang="en-US" dirty="0"/>
              <a:t> 09042015 – </a:t>
            </a:r>
            <a:r>
              <a:rPr lang="en-US" dirty="0" err="1"/>
              <a:t>sekarang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SE </a:t>
            </a:r>
            <a:r>
              <a:rPr lang="en-US" dirty="0" err="1"/>
              <a:t>Dirjen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Kemenkeu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PNBP </a:t>
            </a:r>
            <a:r>
              <a:rPr lang="en-US" dirty="0" err="1"/>
              <a:t>Satker</a:t>
            </a:r>
            <a:r>
              <a:rPr lang="en-US" dirty="0"/>
              <a:t> PK BLU</a:t>
            </a:r>
          </a:p>
          <a:p>
            <a:pPr lvl="1">
              <a:buFont typeface="Wingdings" charset="2"/>
              <a:buChar char="ü"/>
            </a:pP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rampungnya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PK BLU (Business Plan,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SOP)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9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Lanjutan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Tim </a:t>
            </a:r>
            <a:r>
              <a:rPr lang="en-US" dirty="0" err="1"/>
              <a:t>Akreditasi</a:t>
            </a:r>
            <a:r>
              <a:rPr lang="en-US" dirty="0"/>
              <a:t>)</a:t>
            </a:r>
          </a:p>
          <a:p>
            <a:r>
              <a:rPr lang="en-US" dirty="0" err="1"/>
              <a:t>Cek</a:t>
            </a:r>
            <a:r>
              <a:rPr lang="en-US" dirty="0"/>
              <a:t> Pantry, </a:t>
            </a:r>
            <a:r>
              <a:rPr lang="en-US" dirty="0" err="1"/>
              <a:t>alat-alat</a:t>
            </a:r>
            <a:r>
              <a:rPr lang="en-US" dirty="0"/>
              <a:t>, LCD, </a:t>
            </a:r>
            <a:r>
              <a:rPr lang="en-US" dirty="0" err="1"/>
              <a:t>Kabel</a:t>
            </a:r>
            <a:r>
              <a:rPr lang="en-US" dirty="0"/>
              <a:t>, Camera, </a:t>
            </a:r>
            <a:r>
              <a:rPr lang="en-US" dirty="0" err="1"/>
              <a:t>Handycam</a:t>
            </a:r>
            <a:r>
              <a:rPr lang="en-US" dirty="0"/>
              <a:t>, Tripod</a:t>
            </a:r>
          </a:p>
          <a:p>
            <a:r>
              <a:rPr lang="en-US" dirty="0"/>
              <a:t>DBO</a:t>
            </a:r>
          </a:p>
          <a:p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2015 – </a:t>
            </a:r>
            <a:r>
              <a:rPr lang="en-US" dirty="0" err="1"/>
              <a:t>sekarang</a:t>
            </a:r>
            <a:endParaRPr lang="en-US" dirty="0"/>
          </a:p>
          <a:p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CPNS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Kependidikan</a:t>
            </a:r>
            <a:r>
              <a:rPr lang="en-US" dirty="0"/>
              <a:t> (2 orang) di </a:t>
            </a:r>
            <a:r>
              <a:rPr lang="en-US" dirty="0" err="1"/>
              <a:t>Jurusan</a:t>
            </a:r>
            <a:endParaRPr lang="en-US" dirty="0"/>
          </a:p>
          <a:p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6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err="1" smtClean="0"/>
              <a:t>Ucapan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Maaf</a:t>
            </a:r>
            <a:r>
              <a:rPr lang="en-US" dirty="0"/>
              <a:t> </a:t>
            </a:r>
            <a:r>
              <a:rPr lang="en-US" dirty="0" err="1"/>
              <a:t>sebesar-besarnya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lubuk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terdalam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kami </a:t>
            </a:r>
            <a:r>
              <a:rPr lang="en-US" dirty="0" err="1"/>
              <a:t>lakukan</a:t>
            </a:r>
            <a:r>
              <a:rPr lang="en-US" dirty="0"/>
              <a:t>;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berkenan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kami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 smtClean="0"/>
              <a:t>Jurusan</a:t>
            </a:r>
            <a:endParaRPr lang="en-US" dirty="0" smtClean="0"/>
          </a:p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kerjasamanya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kami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Jurusan</a:t>
            </a:r>
            <a:endParaRPr lang="en-US" dirty="0" smtClean="0"/>
          </a:p>
          <a:p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07/09/15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Laporan Staf Antar Waktu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579-BC58-1E4D-924A-C5CC34C689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9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276</TotalTime>
  <Words>583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Expo</vt:lpstr>
      <vt:lpstr>Laporan Staf Antar Waktu  Jurusan Pendidikan Bahasa Inggris</vt:lpstr>
      <vt:lpstr>Surat Keputusan</vt:lpstr>
      <vt:lpstr>Tupoksi</vt:lpstr>
      <vt:lpstr>Lanjutan</vt:lpstr>
      <vt:lpstr>Lanjutan</vt:lpstr>
      <vt:lpstr>Lanjutan</vt:lpstr>
      <vt:lpstr>Belum Terlaksana</vt:lpstr>
      <vt:lpstr>Lanjutan</vt:lpstr>
      <vt:lpstr>Ucapan</vt:lpstr>
      <vt:lpstr>Pantun untuk JPBI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Staf Antar Waktu  Jurusan Pendidikan Bahasa Inggris</dc:title>
  <dc:creator>Made Hery Santosa</dc:creator>
  <cp:lastModifiedBy>Made Hery Santosa</cp:lastModifiedBy>
  <cp:revision>33</cp:revision>
  <dcterms:created xsi:type="dcterms:W3CDTF">2015-09-06T12:49:16Z</dcterms:created>
  <dcterms:modified xsi:type="dcterms:W3CDTF">2015-09-07T11:38:45Z</dcterms:modified>
</cp:coreProperties>
</file>